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45"/>
  </p:notesMasterIdLst>
  <p:sldIdLst>
    <p:sldId id="275" r:id="rId2"/>
    <p:sldId id="308" r:id="rId3"/>
    <p:sldId id="311" r:id="rId4"/>
    <p:sldId id="361" r:id="rId5"/>
    <p:sldId id="329" r:id="rId6"/>
    <p:sldId id="347" r:id="rId7"/>
    <p:sldId id="328" r:id="rId8"/>
    <p:sldId id="300" r:id="rId9"/>
    <p:sldId id="314" r:id="rId10"/>
    <p:sldId id="357" r:id="rId11"/>
    <p:sldId id="263" r:id="rId12"/>
    <p:sldId id="330" r:id="rId13"/>
    <p:sldId id="264" r:id="rId14"/>
    <p:sldId id="291" r:id="rId15"/>
    <p:sldId id="343" r:id="rId16"/>
    <p:sldId id="358" r:id="rId17"/>
    <p:sldId id="322" r:id="rId18"/>
    <p:sldId id="319" r:id="rId19"/>
    <p:sldId id="350" r:id="rId20"/>
    <p:sldId id="321" r:id="rId21"/>
    <p:sldId id="335" r:id="rId22"/>
    <p:sldId id="344" r:id="rId23"/>
    <p:sldId id="309" r:id="rId24"/>
    <p:sldId id="269" r:id="rId25"/>
    <p:sldId id="287" r:id="rId26"/>
    <p:sldId id="337" r:id="rId27"/>
    <p:sldId id="325" r:id="rId28"/>
    <p:sldId id="286" r:id="rId29"/>
    <p:sldId id="338" r:id="rId30"/>
    <p:sldId id="352" r:id="rId31"/>
    <p:sldId id="326" r:id="rId32"/>
    <p:sldId id="294" r:id="rId33"/>
    <p:sldId id="270" r:id="rId34"/>
    <p:sldId id="353" r:id="rId35"/>
    <p:sldId id="334" r:id="rId36"/>
    <p:sldId id="304" r:id="rId37"/>
    <p:sldId id="345" r:id="rId38"/>
    <p:sldId id="355" r:id="rId39"/>
    <p:sldId id="307" r:id="rId40"/>
    <p:sldId id="359" r:id="rId41"/>
    <p:sldId id="306" r:id="rId42"/>
    <p:sldId id="272" r:id="rId43"/>
    <p:sldId id="360" r:id="rId44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FFFF"/>
    <a:srgbClr val="FF0000"/>
    <a:srgbClr val="A2F1FC"/>
    <a:srgbClr val="33CC33"/>
    <a:srgbClr val="B0E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1552" autoAdjust="0"/>
  </p:normalViewPr>
  <p:slideViewPr>
    <p:cSldViewPr>
      <p:cViewPr>
        <p:scale>
          <a:sx n="100" d="100"/>
          <a:sy n="100" d="100"/>
        </p:scale>
        <p:origin x="-49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год2</c:v>
                </c:pt>
              </c:strCache>
            </c:strRef>
          </c:tx>
          <c:explosion val="25"/>
          <c:dPt>
            <c:idx val="3"/>
            <c:bubble3D val="0"/>
            <c:spPr>
              <a:solidFill>
                <a:schemeClr val="tx1"/>
              </a:solidFill>
            </c:spPr>
          </c:dPt>
          <c:dPt>
            <c:idx val="9"/>
            <c:bubble3D val="0"/>
            <c:spPr>
              <a:solidFill>
                <a:srgbClr val="009900"/>
              </a:solidFill>
            </c:spPr>
          </c:dPt>
          <c:dPt>
            <c:idx val="10"/>
            <c:bubble3D val="0"/>
            <c:spPr>
              <a:solidFill>
                <a:srgbClr val="FFFF00"/>
              </a:solidFill>
            </c:spPr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 dirty="0"/>
                      <a:t>плата за негативное </a:t>
                    </a:r>
                    <a:r>
                      <a:rPr lang="ru-RU" sz="1400" dirty="0" err="1"/>
                      <a:t>возд.на</a:t>
                    </a:r>
                    <a:r>
                      <a:rPr lang="ru-RU" sz="1400" dirty="0"/>
                      <a:t> </a:t>
                    </a:r>
                    <a:r>
                      <a:rPr lang="ru-RU" sz="1400" dirty="0" err="1"/>
                      <a:t>окруж</a:t>
                    </a:r>
                    <a:r>
                      <a:rPr lang="ru-RU" sz="1400" dirty="0"/>
                      <a:t>. </a:t>
                    </a:r>
                    <a:r>
                      <a:rPr lang="ru-RU" sz="1400"/>
                      <a:t>среду
</a:t>
                    </a:r>
                    <a:r>
                      <a:rPr lang="ru-RU" sz="1400" smtClean="0"/>
                      <a:t>1%</a:t>
                    </a:r>
                    <a:endParaRPr lang="ru-RU" sz="140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Лист1!$A$2:$A$13</c:f>
              <c:strCache>
                <c:ptCount val="12"/>
                <c:pt idx="0">
                  <c:v>НДФЛ</c:v>
                </c:pt>
                <c:pt idx="1">
                  <c:v>УСН.ЕНВД,ЕСХН</c:v>
                </c:pt>
                <c:pt idx="2">
                  <c:v>госпошлина</c:v>
                </c:pt>
                <c:pt idx="3">
                  <c:v>ПСН</c:v>
                </c:pt>
                <c:pt idx="4">
                  <c:v>Акцизы</c:v>
                </c:pt>
                <c:pt idx="5">
                  <c:v>Земельный налог</c:v>
                </c:pt>
                <c:pt idx="6">
                  <c:v>налог на имущество физ.лиц</c:v>
                </c:pt>
                <c:pt idx="7">
                  <c:v>арендная плата </c:v>
                </c:pt>
                <c:pt idx="8">
                  <c:v>штрафные санкции</c:v>
                </c:pt>
                <c:pt idx="9">
                  <c:v>продажа активов</c:v>
                </c:pt>
                <c:pt idx="10">
                  <c:v>прочие доходы</c:v>
                </c:pt>
                <c:pt idx="11">
                  <c:v>плата за негативное возд.на окруж. среду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88345</c:v>
                </c:pt>
                <c:pt idx="1">
                  <c:v>14021</c:v>
                </c:pt>
                <c:pt idx="2">
                  <c:v>2686</c:v>
                </c:pt>
                <c:pt idx="3">
                  <c:v>3868</c:v>
                </c:pt>
                <c:pt idx="4">
                  <c:v>26513</c:v>
                </c:pt>
                <c:pt idx="5">
                  <c:v>4680</c:v>
                </c:pt>
                <c:pt idx="6">
                  <c:v>4518</c:v>
                </c:pt>
                <c:pt idx="7">
                  <c:v>15187</c:v>
                </c:pt>
                <c:pt idx="8">
                  <c:v>4551</c:v>
                </c:pt>
                <c:pt idx="9">
                  <c:v>3512</c:v>
                </c:pt>
                <c:pt idx="10">
                  <c:v>9306</c:v>
                </c:pt>
                <c:pt idx="11">
                  <c:v>108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поступления,%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</c:v>
                </c:pt>
                <c:pt idx="1">
                  <c:v>85</c:v>
                </c:pt>
                <c:pt idx="2">
                  <c:v>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доходы,%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</c:v>
                </c:pt>
                <c:pt idx="1">
                  <c:v>15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1552000"/>
        <c:axId val="66204032"/>
        <c:axId val="0"/>
      </c:bar3DChart>
      <c:catAx>
        <c:axId val="111552000"/>
        <c:scaling>
          <c:orientation val="minMax"/>
        </c:scaling>
        <c:delete val="1"/>
        <c:axPos val="b"/>
        <c:majorTickMark val="out"/>
        <c:minorTickMark val="none"/>
        <c:tickLblPos val="nextTo"/>
        <c:crossAx val="66204032"/>
        <c:crossesAt val="0.75000000000000011"/>
        <c:auto val="1"/>
        <c:lblAlgn val="ctr"/>
        <c:lblOffset val="100"/>
        <c:noMultiLvlLbl val="0"/>
      </c:catAx>
      <c:valAx>
        <c:axId val="66204032"/>
        <c:scaling>
          <c:orientation val="minMax"/>
          <c:max val="1"/>
          <c:min val="0"/>
        </c:scaling>
        <c:delete val="0"/>
        <c:axPos val="l"/>
        <c:numFmt formatCode="0%" sourceLinked="1"/>
        <c:majorTickMark val="out"/>
        <c:minorTickMark val="none"/>
        <c:tickLblPos val="nextTo"/>
        <c:crossAx val="111552000"/>
        <c:crosses val="autoZero"/>
        <c:crossBetween val="between"/>
        <c:majorUnit val="0.2"/>
      </c:valAx>
      <c:dTable>
        <c:showHorzBorder val="1"/>
        <c:showVertBorder val="1"/>
        <c:showOutline val="1"/>
        <c:showKeys val="0"/>
      </c:dTable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24502753282136E-2"/>
          <c:y val="0.23989743589743889"/>
          <c:w val="0.83960063663392737"/>
          <c:h val="0.75236923076923079"/>
        </c:manualLayout>
      </c:layout>
      <c:pie3DChart>
        <c:varyColors val="1"/>
        <c:ser>
          <c:idx val="0"/>
          <c:order val="0"/>
          <c:explosion val="16"/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92D050"/>
              </a:solidFill>
            </c:spPr>
          </c:dPt>
          <c:dPt>
            <c:idx val="6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7030A0"/>
              </a:solidFill>
            </c:spPr>
          </c:dPt>
          <c:dPt>
            <c:idx val="8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050" b="1">
                        <a:solidFill>
                          <a:schemeClr val="tx2">
                            <a:lumMod val="50000"/>
                          </a:schemeClr>
                        </a:solidFill>
                      </a:defRPr>
                    </a:pPr>
                    <a:r>
                      <a:rPr lang="ru-RU" sz="900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ОБЩЕГОСУДАРСТВЕННЫЕ ВОПРОСЫ</a:t>
                    </a:r>
                    <a:r>
                      <a:rPr lang="ru-RU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7%</a:t>
                    </a:r>
                    <a:endParaRPr lang="ru-RU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050" b="1">
                        <a:solidFill>
                          <a:schemeClr val="tx2">
                            <a:lumMod val="50000"/>
                          </a:schemeClr>
                        </a:solidFill>
                      </a:defRPr>
                    </a:pPr>
                    <a:r>
                      <a:rPr lang="ru-RU" sz="1050" b="1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Н</a:t>
                    </a:r>
                    <a:r>
                      <a:rPr lang="ru-RU" sz="800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АЦИОНАЛЬНАЯ ОБОРОНА
</a:t>
                    </a:r>
                    <a:r>
                      <a:rPr lang="ru-RU" sz="800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0,1%</a:t>
                    </a:r>
                    <a:endParaRPr lang="ru-RU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9.0845574717697802E-2"/>
                  <c:y val="-8.0858146577832843E-2"/>
                </c:manualLayout>
              </c:layout>
              <c:tx>
                <c:rich>
                  <a:bodyPr/>
                  <a:lstStyle/>
                  <a:p>
                    <a:pPr>
                      <a:defRPr sz="1050" b="1">
                        <a:solidFill>
                          <a:schemeClr val="tx2">
                            <a:lumMod val="50000"/>
                          </a:schemeClr>
                        </a:solidFill>
                      </a:defRPr>
                    </a:pPr>
                    <a:r>
                      <a:rPr lang="ru-RU" sz="1050" b="1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Н</a:t>
                    </a:r>
                    <a:r>
                      <a:rPr lang="ru-RU" sz="800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АЦИОНАЛЬНАЯ БЕЗОПАСНОСТЬ И ПРАВООХРАНИТЕЛЬНАЯ ДЕЯТЕЛЬНОСТЬ
</a:t>
                    </a:r>
                    <a:r>
                      <a:rPr lang="ru-RU" sz="800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0,36%</a:t>
                    </a:r>
                    <a:endParaRPr lang="ru-RU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1050" b="1">
                        <a:solidFill>
                          <a:schemeClr val="tx2">
                            <a:lumMod val="50000"/>
                          </a:schemeClr>
                        </a:solidFill>
                      </a:defRPr>
                    </a:pPr>
                    <a:r>
                      <a:rPr lang="ru-RU" dirty="0" smtClean="0"/>
                      <a:t>НАЦИОНАЛЬНАЯ </a:t>
                    </a:r>
                    <a:r>
                      <a:rPr lang="ru-RU" dirty="0"/>
                      <a:t>ЭКОНОМИКА
</a:t>
                    </a:r>
                    <a:r>
                      <a:rPr lang="ru-RU" dirty="0" smtClean="0"/>
                      <a:t>5,2%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/>
                      <a:t>ЖИЛИЩНО-КОММУНАЛЬНОЕ ХОЗЯЙСТВО</a:t>
                    </a:r>
                    <a:r>
                      <a:rPr lang="ru-RU"/>
                      <a:t>
</a:t>
                    </a:r>
                    <a:r>
                      <a:rPr lang="ru-RU" smtClean="0"/>
                      <a:t>23,6%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2.8085698227741404E-3"/>
                  <c:y val="-1.8610524756508661E-2"/>
                </c:manualLayout>
              </c:layout>
              <c:tx>
                <c:rich>
                  <a:bodyPr/>
                  <a:lstStyle/>
                  <a:p>
                    <a:pPr>
                      <a:defRPr sz="1050" b="1">
                        <a:solidFill>
                          <a:schemeClr val="tx2">
                            <a:lumMod val="50000"/>
                          </a:schemeClr>
                        </a:solidFill>
                      </a:defRPr>
                    </a:pPr>
                    <a:r>
                      <a:rPr lang="ru-RU" sz="1050" b="1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О</a:t>
                    </a:r>
                    <a:r>
                      <a:rPr lang="ru-RU" sz="800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ХРАНА ОКРУЖАЮЩЕЙ СРЕДЫ
</a:t>
                    </a:r>
                    <a:r>
                      <a:rPr lang="ru-RU" sz="800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0,23%</a:t>
                    </a:r>
                    <a:endParaRPr lang="ru-RU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9.7511107542672767E-2"/>
                  <c:y val="-0.3051007295485688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ОБРАЗОВАНИЕ</a:t>
                    </a:r>
                    <a:r>
                      <a:rPr lang="ru-RU" sz="1800" dirty="0"/>
                      <a:t>
</a:t>
                    </a:r>
                    <a:r>
                      <a:rPr lang="ru-RU" sz="1800" dirty="0" smtClean="0"/>
                      <a:t>46%</a:t>
                    </a:r>
                    <a:endParaRPr lang="ru-RU" sz="1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4.5111117438865339E-2"/>
                  <c:y val="-1.3752916342628601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КУЛЬТУРА, КИНЕМАТОГРАФИЯ
12%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spPr/>
              <c:txPr>
                <a:bodyPr/>
                <a:lstStyle/>
                <a:p>
                  <a:pPr>
                    <a:defRPr sz="1050" b="1">
                      <a:solidFill>
                        <a:schemeClr val="tx2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spPr/>
              <c:txPr>
                <a:bodyPr/>
                <a:lstStyle/>
                <a:p>
                  <a:pPr>
                    <a:defRPr sz="1050" b="1">
                      <a:solidFill>
                        <a:schemeClr val="tx2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050" b="1">
                    <a:solidFill>
                      <a:schemeClr val="bg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'2016'!$Q$5:$Q$14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</c:strCache>
            </c:strRef>
          </c:cat>
          <c:val>
            <c:numRef>
              <c:f>'2016'!$P$5:$P$14</c:f>
              <c:numCache>
                <c:formatCode>0.00%</c:formatCode>
                <c:ptCount val="10"/>
                <c:pt idx="0">
                  <c:v>9.3697034779950603E-2</c:v>
                </c:pt>
                <c:pt idx="1">
                  <c:v>1.2227270284499241E-3</c:v>
                </c:pt>
                <c:pt idx="2">
                  <c:v>3.6032162809599821E-3</c:v>
                </c:pt>
                <c:pt idx="3">
                  <c:v>6.2663642585142704E-2</c:v>
                </c:pt>
                <c:pt idx="4">
                  <c:v>0.1701275088851022</c:v>
                </c:pt>
                <c:pt idx="5">
                  <c:v>1.7222806926598863E-3</c:v>
                </c:pt>
                <c:pt idx="6">
                  <c:v>0.51057951363904264</c:v>
                </c:pt>
                <c:pt idx="7">
                  <c:v>0.11373225654725028</c:v>
                </c:pt>
                <c:pt idx="8">
                  <c:v>2.4997277280343431E-2</c:v>
                </c:pt>
                <c:pt idx="9">
                  <c:v>1.7654542281101703E-2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1"/>
  </c:externalData>
</c:chartSpace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image" Target="../media/image30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image" Target="../media/image30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2F2383-97CD-4A98-8301-BBE58C2D0785}" type="doc">
      <dgm:prSet loTypeId="urn:microsoft.com/office/officeart/2005/8/layout/vList4#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01AF3E-7715-456A-B224-F72E90EAA19C}" type="pres">
      <dgm:prSet presAssocID="{F22F2383-97CD-4A98-8301-BBE58C2D078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7042F00-9A37-4D6D-AFE8-2BDB4FC2664F}" type="presOf" srcId="{F22F2383-97CD-4A98-8301-BBE58C2D0785}" destId="{D601AF3E-7715-456A-B224-F72E90EAA19C}" srcOrd="0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BFF71CE-DDE9-4C2D-8AD0-58815D36F78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FD21E5-A51C-47F6-A142-7D670EF95283}">
      <dgm:prSet phldrT="[Текст]" custT="1"/>
      <dgm:spPr/>
      <dgm:t>
        <a:bodyPr/>
        <a:lstStyle/>
        <a:p>
          <a:r>
            <a:rPr lang="ru-RU" sz="2200" dirty="0" smtClean="0"/>
            <a:t>Субсидии ДОУ на выполнение муниципального задания (ОБ)</a:t>
          </a:r>
          <a:endParaRPr lang="ru-RU" sz="2200" dirty="0"/>
        </a:p>
      </dgm:t>
    </dgm:pt>
    <dgm:pt modelId="{A8794606-2BEF-492D-801A-4F328EABB23C}" type="parTrans" cxnId="{EB9E71F3-5C33-4E23-878D-2DD83AF78898}">
      <dgm:prSet/>
      <dgm:spPr/>
      <dgm:t>
        <a:bodyPr/>
        <a:lstStyle/>
        <a:p>
          <a:endParaRPr lang="ru-RU"/>
        </a:p>
      </dgm:t>
    </dgm:pt>
    <dgm:pt modelId="{F05568E3-9ED8-4157-B81F-DA96B6F5B51F}" type="sibTrans" cxnId="{EB9E71F3-5C33-4E23-878D-2DD83AF78898}">
      <dgm:prSet/>
      <dgm:spPr/>
      <dgm:t>
        <a:bodyPr/>
        <a:lstStyle/>
        <a:p>
          <a:endParaRPr lang="ru-RU"/>
        </a:p>
      </dgm:t>
    </dgm:pt>
    <dgm:pt modelId="{7D15E581-6DDC-4757-866F-3F4B94309E5F}">
      <dgm:prSet phldrT="[Текст]" custT="1"/>
      <dgm:spPr/>
      <dgm:t>
        <a:bodyPr/>
        <a:lstStyle/>
        <a:p>
          <a:r>
            <a:rPr lang="ru-RU" sz="2500" dirty="0" smtClean="0"/>
            <a:t>Субсидии ДОУ на выполнение муниципального задания (МБ)</a:t>
          </a:r>
          <a:endParaRPr lang="ru-RU" sz="2500" dirty="0"/>
        </a:p>
      </dgm:t>
    </dgm:pt>
    <dgm:pt modelId="{1FAB66D2-ACA0-4778-9005-6B4F696934CC}" type="parTrans" cxnId="{A634F802-6344-4F4D-9AD6-D0177813A1B3}">
      <dgm:prSet/>
      <dgm:spPr/>
      <dgm:t>
        <a:bodyPr/>
        <a:lstStyle/>
        <a:p>
          <a:endParaRPr lang="ru-RU"/>
        </a:p>
      </dgm:t>
    </dgm:pt>
    <dgm:pt modelId="{D651B980-E2E4-43B3-BAF1-2FADF8AD33E4}" type="sibTrans" cxnId="{A634F802-6344-4F4D-9AD6-D0177813A1B3}">
      <dgm:prSet/>
      <dgm:spPr/>
      <dgm:t>
        <a:bodyPr/>
        <a:lstStyle/>
        <a:p>
          <a:endParaRPr lang="ru-RU"/>
        </a:p>
      </dgm:t>
    </dgm:pt>
    <dgm:pt modelId="{6E438EBC-375C-4056-A4B5-B72C8AFA589A}">
      <dgm:prSet phldrT="[Текст]" custT="1"/>
      <dgm:spPr/>
      <dgm:t>
        <a:bodyPr/>
        <a:lstStyle/>
        <a:p>
          <a:r>
            <a:rPr lang="ru-RU" sz="2000" dirty="0" smtClean="0"/>
            <a:t>Субсидии на возмещение мер соц.поддержки на оплату ЖКУ педагогам на селе (ОБ)</a:t>
          </a:r>
          <a:endParaRPr lang="ru-RU" sz="2000" dirty="0"/>
        </a:p>
      </dgm:t>
    </dgm:pt>
    <dgm:pt modelId="{CDA0AB14-B305-4975-B3C5-3DB2A1ABF4D5}" type="parTrans" cxnId="{A36C0A17-A9B0-4B15-85C5-FFC93EFAA41C}">
      <dgm:prSet/>
      <dgm:spPr/>
      <dgm:t>
        <a:bodyPr/>
        <a:lstStyle/>
        <a:p>
          <a:endParaRPr lang="ru-RU"/>
        </a:p>
      </dgm:t>
    </dgm:pt>
    <dgm:pt modelId="{5B70F283-6AFA-4F4C-9CF5-32C51919B8DE}" type="sibTrans" cxnId="{A36C0A17-A9B0-4B15-85C5-FFC93EFAA41C}">
      <dgm:prSet/>
      <dgm:spPr/>
      <dgm:t>
        <a:bodyPr/>
        <a:lstStyle/>
        <a:p>
          <a:endParaRPr lang="ru-RU"/>
        </a:p>
      </dgm:t>
    </dgm:pt>
    <dgm:pt modelId="{94613493-FA92-45E2-84D9-416FBEA2B929}">
      <dgm:prSet/>
      <dgm:spPr/>
      <dgm:t>
        <a:bodyPr/>
        <a:lstStyle/>
        <a:p>
          <a:endParaRPr lang="ru-RU" dirty="0"/>
        </a:p>
      </dgm:t>
    </dgm:pt>
    <dgm:pt modelId="{2A973B7A-0F7D-49D3-80D4-9C58735D844D}" type="parTrans" cxnId="{646BA9D0-AE36-4CA6-A6DE-2CDE5F2904CA}">
      <dgm:prSet/>
      <dgm:spPr/>
      <dgm:t>
        <a:bodyPr/>
        <a:lstStyle/>
        <a:p>
          <a:endParaRPr lang="ru-RU"/>
        </a:p>
      </dgm:t>
    </dgm:pt>
    <dgm:pt modelId="{F591731C-F028-4231-9A3E-D538879A3A17}" type="sibTrans" cxnId="{646BA9D0-AE36-4CA6-A6DE-2CDE5F2904CA}">
      <dgm:prSet/>
      <dgm:spPr/>
      <dgm:t>
        <a:bodyPr/>
        <a:lstStyle/>
        <a:p>
          <a:endParaRPr lang="ru-RU"/>
        </a:p>
      </dgm:t>
    </dgm:pt>
    <dgm:pt modelId="{9C8C84F0-1912-450B-851A-518FE78249F6}" type="pres">
      <dgm:prSet presAssocID="{BBFF71CE-DDE9-4C2D-8AD0-58815D36F78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801673-1881-49C2-8EAE-1C67B3A01FEE}" type="pres">
      <dgm:prSet presAssocID="{E2FD21E5-A51C-47F6-A142-7D670EF95283}" presName="parentLin" presStyleCnt="0"/>
      <dgm:spPr/>
    </dgm:pt>
    <dgm:pt modelId="{0AE808E2-804E-42EF-885C-0D8EC8363B38}" type="pres">
      <dgm:prSet presAssocID="{E2FD21E5-A51C-47F6-A142-7D670EF9528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8EF9550-FB8A-4D25-A2FE-0B78074DCFA8}" type="pres">
      <dgm:prSet presAssocID="{E2FD21E5-A51C-47F6-A142-7D670EF95283}" presName="parentText" presStyleLbl="node1" presStyleIdx="0" presStyleCnt="3" custScaleY="256282" custLinFactNeighborX="-9315" custLinFactNeighborY="330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BD3F4D-11EB-4665-9E06-C96F83F0ACE5}" type="pres">
      <dgm:prSet presAssocID="{E2FD21E5-A51C-47F6-A142-7D670EF95283}" presName="negativeSpace" presStyleCnt="0"/>
      <dgm:spPr/>
    </dgm:pt>
    <dgm:pt modelId="{BB903659-577D-49D7-A8D6-4273E28AE8EF}" type="pres">
      <dgm:prSet presAssocID="{E2FD21E5-A51C-47F6-A142-7D670EF95283}" presName="childText" presStyleLbl="conFgAcc1" presStyleIdx="0" presStyleCnt="3" custLinFactY="-63687" custLinFactNeighborX="0" custLinFactNeighborY="-100000">
        <dgm:presLayoutVars>
          <dgm:bulletEnabled val="1"/>
        </dgm:presLayoutVars>
      </dgm:prSet>
      <dgm:spPr/>
    </dgm:pt>
    <dgm:pt modelId="{1CF5D753-E89B-48FC-AB5C-2D536A6A7532}" type="pres">
      <dgm:prSet presAssocID="{F05568E3-9ED8-4157-B81F-DA96B6F5B51F}" presName="spaceBetweenRectangles" presStyleCnt="0"/>
      <dgm:spPr/>
    </dgm:pt>
    <dgm:pt modelId="{628EAB8F-FCAE-4931-A6EA-B1078747518F}" type="pres">
      <dgm:prSet presAssocID="{7D15E581-6DDC-4757-866F-3F4B94309E5F}" presName="parentLin" presStyleCnt="0"/>
      <dgm:spPr/>
    </dgm:pt>
    <dgm:pt modelId="{1B4B2767-9D97-4A3A-85EB-0078A9EB87BE}" type="pres">
      <dgm:prSet presAssocID="{7D15E581-6DDC-4757-866F-3F4B94309E5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BC7FEA1-84F9-4839-A0D7-3629F3436012}" type="pres">
      <dgm:prSet presAssocID="{7D15E581-6DDC-4757-866F-3F4B94309E5F}" presName="parentText" presStyleLbl="node1" presStyleIdx="1" presStyleCnt="3" custScaleY="249676" custLinFactNeighborX="-16666" custLinFactNeighborY="59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19973F-5F99-4EC5-8C21-3E7936C701BF}" type="pres">
      <dgm:prSet presAssocID="{7D15E581-6DDC-4757-866F-3F4B94309E5F}" presName="negativeSpace" presStyleCnt="0"/>
      <dgm:spPr/>
    </dgm:pt>
    <dgm:pt modelId="{82B3DB83-F0DD-4E86-BDEF-4836B204F584}" type="pres">
      <dgm:prSet presAssocID="{7D15E581-6DDC-4757-866F-3F4B94309E5F}" presName="childText" presStyleLbl="conFgAcc1" presStyleIdx="1" presStyleCnt="3" custLinFactY="-108432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B5B24-EDF7-4C77-A501-D8E7045C4CC4}" type="pres">
      <dgm:prSet presAssocID="{D651B980-E2E4-43B3-BAF1-2FADF8AD33E4}" presName="spaceBetweenRectangles" presStyleCnt="0"/>
      <dgm:spPr/>
    </dgm:pt>
    <dgm:pt modelId="{82C65DEB-52DA-44DC-96EC-D361331CC414}" type="pres">
      <dgm:prSet presAssocID="{6E438EBC-375C-4056-A4B5-B72C8AFA589A}" presName="parentLin" presStyleCnt="0"/>
      <dgm:spPr/>
    </dgm:pt>
    <dgm:pt modelId="{900AF904-13B7-4848-996D-D8FB6D0A76EC}" type="pres">
      <dgm:prSet presAssocID="{6E438EBC-375C-4056-A4B5-B72C8AFA589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E625092-563E-4ED6-ADE4-F99B19CC967B}" type="pres">
      <dgm:prSet presAssocID="{6E438EBC-375C-4056-A4B5-B72C8AFA589A}" presName="parentText" presStyleLbl="node1" presStyleIdx="2" presStyleCnt="3" custScaleX="99419" custScaleY="212413" custLinFactNeighborX="-13194" custLinFactNeighborY="-69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194D01-2CBD-48ED-9D67-60DD74079343}" type="pres">
      <dgm:prSet presAssocID="{6E438EBC-375C-4056-A4B5-B72C8AFA589A}" presName="negativeSpace" presStyleCnt="0"/>
      <dgm:spPr/>
    </dgm:pt>
    <dgm:pt modelId="{C7336EDD-41F9-4AD9-84D8-A0F81DAF60EC}" type="pres">
      <dgm:prSet presAssocID="{6E438EBC-375C-4056-A4B5-B72C8AFA589A}" presName="childText" presStyleLbl="conFgAcc1" presStyleIdx="2" presStyleCnt="3" custLinFactY="-91358" custLinFactNeighborX="0" custLinFactNeighborY="-100000">
        <dgm:presLayoutVars>
          <dgm:bulletEnabled val="1"/>
        </dgm:presLayoutVars>
      </dgm:prSet>
      <dgm:spPr/>
    </dgm:pt>
  </dgm:ptLst>
  <dgm:cxnLst>
    <dgm:cxn modelId="{4602EF55-E336-4F6D-AB58-461608B6EC26}" type="presOf" srcId="{E2FD21E5-A51C-47F6-A142-7D670EF95283}" destId="{0AE808E2-804E-42EF-885C-0D8EC8363B38}" srcOrd="0" destOrd="0" presId="urn:microsoft.com/office/officeart/2005/8/layout/list1"/>
    <dgm:cxn modelId="{F5F4C1D4-EEB5-4A45-ABDC-44A2FFE21975}" type="presOf" srcId="{E2FD21E5-A51C-47F6-A142-7D670EF95283}" destId="{48EF9550-FB8A-4D25-A2FE-0B78074DCFA8}" srcOrd="1" destOrd="0" presId="urn:microsoft.com/office/officeart/2005/8/layout/list1"/>
    <dgm:cxn modelId="{F2E0CEA8-1886-4106-A872-B24970E4E1AB}" type="presOf" srcId="{6E438EBC-375C-4056-A4B5-B72C8AFA589A}" destId="{5E625092-563E-4ED6-ADE4-F99B19CC967B}" srcOrd="1" destOrd="0" presId="urn:microsoft.com/office/officeart/2005/8/layout/list1"/>
    <dgm:cxn modelId="{646BA9D0-AE36-4CA6-A6DE-2CDE5F2904CA}" srcId="{7D15E581-6DDC-4757-866F-3F4B94309E5F}" destId="{94613493-FA92-45E2-84D9-416FBEA2B929}" srcOrd="0" destOrd="0" parTransId="{2A973B7A-0F7D-49D3-80D4-9C58735D844D}" sibTransId="{F591731C-F028-4231-9A3E-D538879A3A17}"/>
    <dgm:cxn modelId="{EB9E71F3-5C33-4E23-878D-2DD83AF78898}" srcId="{BBFF71CE-DDE9-4C2D-8AD0-58815D36F782}" destId="{E2FD21E5-A51C-47F6-A142-7D670EF95283}" srcOrd="0" destOrd="0" parTransId="{A8794606-2BEF-492D-801A-4F328EABB23C}" sibTransId="{F05568E3-9ED8-4157-B81F-DA96B6F5B51F}"/>
    <dgm:cxn modelId="{A8D425C9-1470-4DF3-A86C-37FD7850D1B3}" type="presOf" srcId="{94613493-FA92-45E2-84D9-416FBEA2B929}" destId="{82B3DB83-F0DD-4E86-BDEF-4836B204F584}" srcOrd="0" destOrd="0" presId="urn:microsoft.com/office/officeart/2005/8/layout/list1"/>
    <dgm:cxn modelId="{9CDB2272-7439-48E0-8EAA-83CA7285D237}" type="presOf" srcId="{7D15E581-6DDC-4757-866F-3F4B94309E5F}" destId="{7BC7FEA1-84F9-4839-A0D7-3629F3436012}" srcOrd="1" destOrd="0" presId="urn:microsoft.com/office/officeart/2005/8/layout/list1"/>
    <dgm:cxn modelId="{A634F802-6344-4F4D-9AD6-D0177813A1B3}" srcId="{BBFF71CE-DDE9-4C2D-8AD0-58815D36F782}" destId="{7D15E581-6DDC-4757-866F-3F4B94309E5F}" srcOrd="1" destOrd="0" parTransId="{1FAB66D2-ACA0-4778-9005-6B4F696934CC}" sibTransId="{D651B980-E2E4-43B3-BAF1-2FADF8AD33E4}"/>
    <dgm:cxn modelId="{33906108-8C5F-4116-967C-F9C3FFF842B8}" type="presOf" srcId="{6E438EBC-375C-4056-A4B5-B72C8AFA589A}" destId="{900AF904-13B7-4848-996D-D8FB6D0A76EC}" srcOrd="0" destOrd="0" presId="urn:microsoft.com/office/officeart/2005/8/layout/list1"/>
    <dgm:cxn modelId="{A4830E9B-E56F-4707-B20F-2F6C01708DBA}" type="presOf" srcId="{BBFF71CE-DDE9-4C2D-8AD0-58815D36F782}" destId="{9C8C84F0-1912-450B-851A-518FE78249F6}" srcOrd="0" destOrd="0" presId="urn:microsoft.com/office/officeart/2005/8/layout/list1"/>
    <dgm:cxn modelId="{BF3F39D7-7EB6-4DD4-96F3-CEE81BC79254}" type="presOf" srcId="{7D15E581-6DDC-4757-866F-3F4B94309E5F}" destId="{1B4B2767-9D97-4A3A-85EB-0078A9EB87BE}" srcOrd="0" destOrd="0" presId="urn:microsoft.com/office/officeart/2005/8/layout/list1"/>
    <dgm:cxn modelId="{A36C0A17-A9B0-4B15-85C5-FFC93EFAA41C}" srcId="{BBFF71CE-DDE9-4C2D-8AD0-58815D36F782}" destId="{6E438EBC-375C-4056-A4B5-B72C8AFA589A}" srcOrd="2" destOrd="0" parTransId="{CDA0AB14-B305-4975-B3C5-3DB2A1ABF4D5}" sibTransId="{5B70F283-6AFA-4F4C-9CF5-32C51919B8DE}"/>
    <dgm:cxn modelId="{E1158251-C124-4906-9647-505FB97AA3AA}" type="presParOf" srcId="{9C8C84F0-1912-450B-851A-518FE78249F6}" destId="{12801673-1881-49C2-8EAE-1C67B3A01FEE}" srcOrd="0" destOrd="0" presId="urn:microsoft.com/office/officeart/2005/8/layout/list1"/>
    <dgm:cxn modelId="{CCBC9B94-2CFF-4429-8993-37CA24AFF163}" type="presParOf" srcId="{12801673-1881-49C2-8EAE-1C67B3A01FEE}" destId="{0AE808E2-804E-42EF-885C-0D8EC8363B38}" srcOrd="0" destOrd="0" presId="urn:microsoft.com/office/officeart/2005/8/layout/list1"/>
    <dgm:cxn modelId="{00DC8EC7-368D-465D-A310-5E90A3F2C674}" type="presParOf" srcId="{12801673-1881-49C2-8EAE-1C67B3A01FEE}" destId="{48EF9550-FB8A-4D25-A2FE-0B78074DCFA8}" srcOrd="1" destOrd="0" presId="urn:microsoft.com/office/officeart/2005/8/layout/list1"/>
    <dgm:cxn modelId="{47508A1F-4C52-4A7A-B214-8BABB4D9C2FB}" type="presParOf" srcId="{9C8C84F0-1912-450B-851A-518FE78249F6}" destId="{F5BD3F4D-11EB-4665-9E06-C96F83F0ACE5}" srcOrd="1" destOrd="0" presId="urn:microsoft.com/office/officeart/2005/8/layout/list1"/>
    <dgm:cxn modelId="{AA647C14-BD29-40C8-88A8-51FD2688D1F2}" type="presParOf" srcId="{9C8C84F0-1912-450B-851A-518FE78249F6}" destId="{BB903659-577D-49D7-A8D6-4273E28AE8EF}" srcOrd="2" destOrd="0" presId="urn:microsoft.com/office/officeart/2005/8/layout/list1"/>
    <dgm:cxn modelId="{9CE60B9F-787A-41D0-8C19-484DFE557794}" type="presParOf" srcId="{9C8C84F0-1912-450B-851A-518FE78249F6}" destId="{1CF5D753-E89B-48FC-AB5C-2D536A6A7532}" srcOrd="3" destOrd="0" presId="urn:microsoft.com/office/officeart/2005/8/layout/list1"/>
    <dgm:cxn modelId="{F5BE0045-7124-421C-A5E0-E55D3463A689}" type="presParOf" srcId="{9C8C84F0-1912-450B-851A-518FE78249F6}" destId="{628EAB8F-FCAE-4931-A6EA-B1078747518F}" srcOrd="4" destOrd="0" presId="urn:microsoft.com/office/officeart/2005/8/layout/list1"/>
    <dgm:cxn modelId="{F0AC2AFA-9248-4015-BA1D-8F1F1DD12D57}" type="presParOf" srcId="{628EAB8F-FCAE-4931-A6EA-B1078747518F}" destId="{1B4B2767-9D97-4A3A-85EB-0078A9EB87BE}" srcOrd="0" destOrd="0" presId="urn:microsoft.com/office/officeart/2005/8/layout/list1"/>
    <dgm:cxn modelId="{F883D351-F445-4CFC-A416-7B4AC61B58B9}" type="presParOf" srcId="{628EAB8F-FCAE-4931-A6EA-B1078747518F}" destId="{7BC7FEA1-84F9-4839-A0D7-3629F3436012}" srcOrd="1" destOrd="0" presId="urn:microsoft.com/office/officeart/2005/8/layout/list1"/>
    <dgm:cxn modelId="{821C0A98-9631-4727-B0C8-2AF8A2B3A47B}" type="presParOf" srcId="{9C8C84F0-1912-450B-851A-518FE78249F6}" destId="{7A19973F-5F99-4EC5-8C21-3E7936C701BF}" srcOrd="5" destOrd="0" presId="urn:microsoft.com/office/officeart/2005/8/layout/list1"/>
    <dgm:cxn modelId="{E22EFBD2-AB3C-4A28-99D7-A01AA10C101E}" type="presParOf" srcId="{9C8C84F0-1912-450B-851A-518FE78249F6}" destId="{82B3DB83-F0DD-4E86-BDEF-4836B204F584}" srcOrd="6" destOrd="0" presId="urn:microsoft.com/office/officeart/2005/8/layout/list1"/>
    <dgm:cxn modelId="{BE09EE06-46FD-42FD-AF8C-69712ACCAED2}" type="presParOf" srcId="{9C8C84F0-1912-450B-851A-518FE78249F6}" destId="{D0BB5B24-EDF7-4C77-A501-D8E7045C4CC4}" srcOrd="7" destOrd="0" presId="urn:microsoft.com/office/officeart/2005/8/layout/list1"/>
    <dgm:cxn modelId="{AA1D741D-2D87-4C42-9F5A-CC6167AE54D9}" type="presParOf" srcId="{9C8C84F0-1912-450B-851A-518FE78249F6}" destId="{82C65DEB-52DA-44DC-96EC-D361331CC414}" srcOrd="8" destOrd="0" presId="urn:microsoft.com/office/officeart/2005/8/layout/list1"/>
    <dgm:cxn modelId="{5EE5B997-AAA4-4096-A137-9792D5220334}" type="presParOf" srcId="{82C65DEB-52DA-44DC-96EC-D361331CC414}" destId="{900AF904-13B7-4848-996D-D8FB6D0A76EC}" srcOrd="0" destOrd="0" presId="urn:microsoft.com/office/officeart/2005/8/layout/list1"/>
    <dgm:cxn modelId="{57422951-C56C-40A2-9FBB-616DA2BA47B3}" type="presParOf" srcId="{82C65DEB-52DA-44DC-96EC-D361331CC414}" destId="{5E625092-563E-4ED6-ADE4-F99B19CC967B}" srcOrd="1" destOrd="0" presId="urn:microsoft.com/office/officeart/2005/8/layout/list1"/>
    <dgm:cxn modelId="{5A3C2AFD-60B3-41C0-A50B-A411EF07AE5B}" type="presParOf" srcId="{9C8C84F0-1912-450B-851A-518FE78249F6}" destId="{D8194D01-2CBD-48ED-9D67-60DD74079343}" srcOrd="9" destOrd="0" presId="urn:microsoft.com/office/officeart/2005/8/layout/list1"/>
    <dgm:cxn modelId="{881F3225-DADD-47B5-B5AE-FF4F6C144596}" type="presParOf" srcId="{9C8C84F0-1912-450B-851A-518FE78249F6}" destId="{C7336EDD-41F9-4AD9-84D8-A0F81DAF60E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754EFEC-D9EE-40B0-9631-974127E715F8}" type="doc">
      <dgm:prSet loTypeId="urn:microsoft.com/office/officeart/2005/8/layout/vList4#6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33C422-6651-4A6F-B6D2-9417A57C4DE2}">
      <dgm:prSet phldrT="[Текст]" custT="1"/>
      <dgm:spPr/>
      <dgm:t>
        <a:bodyPr/>
        <a:lstStyle/>
        <a:p>
          <a:pPr algn="ctr"/>
          <a:r>
            <a:rPr lang="ru-RU" sz="2000" b="1" dirty="0" smtClean="0"/>
            <a:t>Мероприятия в рамках инициативного </a:t>
          </a:r>
          <a:r>
            <a:rPr lang="ru-RU" sz="2000" b="1" dirty="0" err="1" smtClean="0"/>
            <a:t>бюджетирования</a:t>
          </a:r>
          <a:endParaRPr lang="ru-RU" sz="2000" b="1" dirty="0" smtClean="0"/>
        </a:p>
        <a:p>
          <a:pPr algn="ctr"/>
          <a:r>
            <a:rPr lang="ru-RU" sz="2000" b="1" dirty="0" smtClean="0"/>
            <a:t>(игровые комплексы на детских площадках</a:t>
          </a:r>
        </a:p>
        <a:p>
          <a:pPr algn="ctr"/>
          <a:r>
            <a:rPr lang="ru-RU" sz="2000" b="1" dirty="0" smtClean="0"/>
            <a:t>(ОБ+МБ)</a:t>
          </a:r>
          <a:endParaRPr lang="ru-RU" sz="1400" b="1" dirty="0"/>
        </a:p>
      </dgm:t>
    </dgm:pt>
    <dgm:pt modelId="{8B361F79-94BD-43B3-B205-820FAED8060E}" type="parTrans" cxnId="{87CFE3E9-D5F6-4AB8-A8BF-2B2164981E35}">
      <dgm:prSet/>
      <dgm:spPr/>
      <dgm:t>
        <a:bodyPr/>
        <a:lstStyle/>
        <a:p>
          <a:endParaRPr lang="ru-RU"/>
        </a:p>
      </dgm:t>
    </dgm:pt>
    <dgm:pt modelId="{9376CCB8-31D4-4A32-86B8-0DC252567C6F}" type="sibTrans" cxnId="{87CFE3E9-D5F6-4AB8-A8BF-2B2164981E35}">
      <dgm:prSet/>
      <dgm:spPr/>
      <dgm:t>
        <a:bodyPr/>
        <a:lstStyle/>
        <a:p>
          <a:endParaRPr lang="ru-RU"/>
        </a:p>
      </dgm:t>
    </dgm:pt>
    <dgm:pt modelId="{EEFCF345-61F4-47D6-8399-44EA240B5560}">
      <dgm:prSet phldrT="[Текст]" custT="1"/>
      <dgm:spPr/>
      <dgm:t>
        <a:bodyPr/>
        <a:lstStyle/>
        <a:p>
          <a:pPr algn="ctr"/>
          <a:r>
            <a:rPr lang="ru-RU" sz="2000" b="1" dirty="0" smtClean="0"/>
            <a:t> Капитальный ремонт зданий  ДОУ                        (</a:t>
          </a:r>
          <a:r>
            <a:rPr lang="ru-RU" sz="2000" b="1" dirty="0" err="1" smtClean="0"/>
            <a:t>д</a:t>
          </a:r>
          <a:r>
            <a:rPr lang="ru-RU" sz="2000" b="1" dirty="0" smtClean="0"/>
            <a:t>/с  </a:t>
          </a:r>
          <a:r>
            <a:rPr lang="ru-RU" sz="2000" b="1" dirty="0" err="1" smtClean="0"/>
            <a:t>Колосок,Белоснежка,Ромашка</a:t>
          </a:r>
          <a:r>
            <a:rPr lang="ru-RU" sz="2000" b="1" dirty="0" smtClean="0"/>
            <a:t>)(ОБ+МБ)</a:t>
          </a:r>
          <a:endParaRPr lang="ru-RU" sz="2000" b="1" dirty="0"/>
        </a:p>
      </dgm:t>
    </dgm:pt>
    <dgm:pt modelId="{2ACCF780-452F-4974-BA7A-5C2B9A3EC8AF}" type="parTrans" cxnId="{02FEED01-BA95-4638-9660-1425116F5D68}">
      <dgm:prSet/>
      <dgm:spPr/>
      <dgm:t>
        <a:bodyPr/>
        <a:lstStyle/>
        <a:p>
          <a:endParaRPr lang="ru-RU"/>
        </a:p>
      </dgm:t>
    </dgm:pt>
    <dgm:pt modelId="{5F8D2C80-BBCA-49B9-B4CC-29CE8F39FCC6}" type="sibTrans" cxnId="{02FEED01-BA95-4638-9660-1425116F5D68}">
      <dgm:prSet/>
      <dgm:spPr/>
      <dgm:t>
        <a:bodyPr/>
        <a:lstStyle/>
        <a:p>
          <a:endParaRPr lang="ru-RU"/>
        </a:p>
      </dgm:t>
    </dgm:pt>
    <dgm:pt modelId="{697023F6-9243-44DE-A7AF-684978AB7B1E}">
      <dgm:prSet phldrT="[Текст]" custT="1"/>
      <dgm:spPr/>
      <dgm:t>
        <a:bodyPr/>
        <a:lstStyle/>
        <a:p>
          <a:pPr algn="ctr"/>
          <a:r>
            <a:rPr lang="ru-RU" sz="2200" b="1" dirty="0" smtClean="0"/>
            <a:t>Комплексная безопасность  образовательных учреждений (</a:t>
          </a:r>
          <a:r>
            <a:rPr lang="ru-RU" sz="2200" b="1" dirty="0" err="1" smtClean="0"/>
            <a:t>пож.безопасность</a:t>
          </a:r>
          <a:r>
            <a:rPr lang="ru-RU" sz="2200" b="1" dirty="0" smtClean="0"/>
            <a:t>)</a:t>
          </a:r>
          <a:endParaRPr lang="ru-RU" sz="2200" b="1" dirty="0"/>
        </a:p>
      </dgm:t>
    </dgm:pt>
    <dgm:pt modelId="{BF3E85A9-5EAC-4BB4-86CA-2EBDAB935CDC}" type="parTrans" cxnId="{CC4BA397-65EA-43EC-BE21-9390B41AE96B}">
      <dgm:prSet/>
      <dgm:spPr/>
      <dgm:t>
        <a:bodyPr/>
        <a:lstStyle/>
        <a:p>
          <a:endParaRPr lang="ru-RU"/>
        </a:p>
      </dgm:t>
    </dgm:pt>
    <dgm:pt modelId="{9EFA6299-9F69-4096-85F0-1759336D9CBB}" type="sibTrans" cxnId="{CC4BA397-65EA-43EC-BE21-9390B41AE96B}">
      <dgm:prSet/>
      <dgm:spPr/>
      <dgm:t>
        <a:bodyPr/>
        <a:lstStyle/>
        <a:p>
          <a:endParaRPr lang="ru-RU"/>
        </a:p>
      </dgm:t>
    </dgm:pt>
    <dgm:pt modelId="{2CE753A9-A573-4827-9564-BCFEAD1FB94A}">
      <dgm:prSet phldrT="[Текст]" custT="1"/>
      <dgm:spPr/>
      <dgm:t>
        <a:bodyPr/>
        <a:lstStyle/>
        <a:p>
          <a:pPr algn="ctr"/>
          <a:r>
            <a:rPr lang="ru-RU" sz="2200" b="1" dirty="0" smtClean="0"/>
            <a:t> </a:t>
          </a:r>
        </a:p>
        <a:p>
          <a:pPr algn="ctr"/>
          <a:r>
            <a:rPr lang="ru-RU" sz="2200" b="1" dirty="0" smtClean="0"/>
            <a:t>Тех.обследование зданий ДОУ,ПСД, экспертиза смет, обоснование инвестиций </a:t>
          </a:r>
        </a:p>
        <a:p>
          <a:pPr algn="ctr"/>
          <a:endParaRPr lang="ru-RU" sz="2000" b="1" dirty="0"/>
        </a:p>
      </dgm:t>
    </dgm:pt>
    <dgm:pt modelId="{F42055B3-D528-4DA4-97EF-22A7BD401E0F}" type="parTrans" cxnId="{2A838F90-54D1-4C4D-8BFE-098755574419}">
      <dgm:prSet/>
      <dgm:spPr/>
      <dgm:t>
        <a:bodyPr/>
        <a:lstStyle/>
        <a:p>
          <a:endParaRPr lang="ru-RU"/>
        </a:p>
      </dgm:t>
    </dgm:pt>
    <dgm:pt modelId="{F4817367-3BA1-4A28-AF34-F081FA5A4E3C}" type="sibTrans" cxnId="{2A838F90-54D1-4C4D-8BFE-098755574419}">
      <dgm:prSet/>
      <dgm:spPr/>
      <dgm:t>
        <a:bodyPr/>
        <a:lstStyle/>
        <a:p>
          <a:endParaRPr lang="ru-RU"/>
        </a:p>
      </dgm:t>
    </dgm:pt>
    <dgm:pt modelId="{8CB93E05-4C21-4EFA-B38B-268D846C548C}" type="pres">
      <dgm:prSet presAssocID="{5754EFEC-D9EE-40B0-9631-974127E715F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5C0B92-476A-440B-BAA5-BAD865763F1F}" type="pres">
      <dgm:prSet presAssocID="{5033C422-6651-4A6F-B6D2-9417A57C4DE2}" presName="comp" presStyleCnt="0"/>
      <dgm:spPr/>
    </dgm:pt>
    <dgm:pt modelId="{C549AEBC-74C4-4A58-99EA-0AAF3EFD9A1F}" type="pres">
      <dgm:prSet presAssocID="{5033C422-6651-4A6F-B6D2-9417A57C4DE2}" presName="box" presStyleLbl="node1" presStyleIdx="0" presStyleCnt="4"/>
      <dgm:spPr/>
      <dgm:t>
        <a:bodyPr/>
        <a:lstStyle/>
        <a:p>
          <a:endParaRPr lang="ru-RU"/>
        </a:p>
      </dgm:t>
    </dgm:pt>
    <dgm:pt modelId="{327FDAF7-0877-4BDD-8CF5-B745020C53D3}" type="pres">
      <dgm:prSet presAssocID="{5033C422-6651-4A6F-B6D2-9417A57C4DE2}" presName="img" presStyleLbl="fgImgPlace1" presStyleIdx="0" presStyleCnt="4" custScaleX="101051" custScaleY="115298"/>
      <dgm:spPr/>
    </dgm:pt>
    <dgm:pt modelId="{B7266306-14B4-496C-AD92-113056DDA881}" type="pres">
      <dgm:prSet presAssocID="{5033C422-6651-4A6F-B6D2-9417A57C4DE2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DEAF7-3A0D-4D30-B257-52E5C13BC7C3}" type="pres">
      <dgm:prSet presAssocID="{9376CCB8-31D4-4A32-86B8-0DC252567C6F}" presName="spacer" presStyleCnt="0"/>
      <dgm:spPr/>
    </dgm:pt>
    <dgm:pt modelId="{FA5C6D88-227C-4663-B878-865863C3055E}" type="pres">
      <dgm:prSet presAssocID="{EEFCF345-61F4-47D6-8399-44EA240B5560}" presName="comp" presStyleCnt="0"/>
      <dgm:spPr/>
    </dgm:pt>
    <dgm:pt modelId="{613BA9EF-7CB4-45FC-AEFA-B98CD1BD959D}" type="pres">
      <dgm:prSet presAssocID="{EEFCF345-61F4-47D6-8399-44EA240B5560}" presName="box" presStyleLbl="node1" presStyleIdx="1" presStyleCnt="4" custLinFactNeighborY="-1866"/>
      <dgm:spPr/>
      <dgm:t>
        <a:bodyPr/>
        <a:lstStyle/>
        <a:p>
          <a:endParaRPr lang="ru-RU"/>
        </a:p>
      </dgm:t>
    </dgm:pt>
    <dgm:pt modelId="{F629AAE6-9971-4D4F-B00E-D7E901839746}" type="pres">
      <dgm:prSet presAssocID="{EEFCF345-61F4-47D6-8399-44EA240B5560}" presName="img" presStyleLbl="fgImgPlace1" presStyleIdx="1" presStyleCnt="4" custScaleX="101051" custScaleY="114646"/>
      <dgm:spPr/>
    </dgm:pt>
    <dgm:pt modelId="{E74DC386-3BB6-4261-A8E0-E2A612DB7802}" type="pres">
      <dgm:prSet presAssocID="{EEFCF345-61F4-47D6-8399-44EA240B556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0AA081-FD2E-47BF-AF8A-62F95A31E4EB}" type="pres">
      <dgm:prSet presAssocID="{5F8D2C80-BBCA-49B9-B4CC-29CE8F39FCC6}" presName="spacer" presStyleCnt="0"/>
      <dgm:spPr/>
    </dgm:pt>
    <dgm:pt modelId="{188BC651-ED08-4A1C-AF48-9FDF16C36D18}" type="pres">
      <dgm:prSet presAssocID="{2CE753A9-A573-4827-9564-BCFEAD1FB94A}" presName="comp" presStyleCnt="0"/>
      <dgm:spPr/>
    </dgm:pt>
    <dgm:pt modelId="{B71675DE-7BF7-4D1A-BEC3-D56F7E09C32A}" type="pres">
      <dgm:prSet presAssocID="{2CE753A9-A573-4827-9564-BCFEAD1FB94A}" presName="box" presStyleLbl="node1" presStyleIdx="2" presStyleCnt="4"/>
      <dgm:spPr/>
      <dgm:t>
        <a:bodyPr/>
        <a:lstStyle/>
        <a:p>
          <a:endParaRPr lang="ru-RU"/>
        </a:p>
      </dgm:t>
    </dgm:pt>
    <dgm:pt modelId="{51FE71F7-DA43-467F-90AF-E9D4FFD814FE}" type="pres">
      <dgm:prSet presAssocID="{2CE753A9-A573-4827-9564-BCFEAD1FB94A}" presName="img" presStyleLbl="fgImgPlace1" presStyleIdx="2" presStyleCnt="4"/>
      <dgm:spPr/>
    </dgm:pt>
    <dgm:pt modelId="{EB9B1659-051D-4E0A-9D5B-56278BEEA804}" type="pres">
      <dgm:prSet presAssocID="{2CE753A9-A573-4827-9564-BCFEAD1FB94A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180C8-BA39-4178-BB2A-3162FC106B93}" type="pres">
      <dgm:prSet presAssocID="{F4817367-3BA1-4A28-AF34-F081FA5A4E3C}" presName="spacer" presStyleCnt="0"/>
      <dgm:spPr/>
    </dgm:pt>
    <dgm:pt modelId="{07D74EA6-5660-4AF5-9A28-F99CBE3969FF}" type="pres">
      <dgm:prSet presAssocID="{697023F6-9243-44DE-A7AF-684978AB7B1E}" presName="comp" presStyleCnt="0"/>
      <dgm:spPr/>
    </dgm:pt>
    <dgm:pt modelId="{865C59B5-5B3E-40E4-BE37-93DB6A719642}" type="pres">
      <dgm:prSet presAssocID="{697023F6-9243-44DE-A7AF-684978AB7B1E}" presName="box" presStyleLbl="node1" presStyleIdx="3" presStyleCnt="4"/>
      <dgm:spPr/>
      <dgm:t>
        <a:bodyPr/>
        <a:lstStyle/>
        <a:p>
          <a:endParaRPr lang="ru-RU"/>
        </a:p>
      </dgm:t>
    </dgm:pt>
    <dgm:pt modelId="{C3D92491-1B75-41A5-9EF0-3127E73D251A}" type="pres">
      <dgm:prSet presAssocID="{697023F6-9243-44DE-A7AF-684978AB7B1E}" presName="img" presStyleLbl="fgImgPlace1" presStyleIdx="3" presStyleCnt="4"/>
      <dgm:spPr/>
    </dgm:pt>
    <dgm:pt modelId="{5E97D5A1-3FF3-4B5D-8295-65EE1C817A4F}" type="pres">
      <dgm:prSet presAssocID="{697023F6-9243-44DE-A7AF-684978AB7B1E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CFE3E9-D5F6-4AB8-A8BF-2B2164981E35}" srcId="{5754EFEC-D9EE-40B0-9631-974127E715F8}" destId="{5033C422-6651-4A6F-B6D2-9417A57C4DE2}" srcOrd="0" destOrd="0" parTransId="{8B361F79-94BD-43B3-B205-820FAED8060E}" sibTransId="{9376CCB8-31D4-4A32-86B8-0DC252567C6F}"/>
    <dgm:cxn modelId="{2A838F90-54D1-4C4D-8BFE-098755574419}" srcId="{5754EFEC-D9EE-40B0-9631-974127E715F8}" destId="{2CE753A9-A573-4827-9564-BCFEAD1FB94A}" srcOrd="2" destOrd="0" parTransId="{F42055B3-D528-4DA4-97EF-22A7BD401E0F}" sibTransId="{F4817367-3BA1-4A28-AF34-F081FA5A4E3C}"/>
    <dgm:cxn modelId="{3A0D03FB-5749-4801-A21C-53078CCAFD8A}" type="presOf" srcId="{5033C422-6651-4A6F-B6D2-9417A57C4DE2}" destId="{B7266306-14B4-496C-AD92-113056DDA881}" srcOrd="1" destOrd="0" presId="urn:microsoft.com/office/officeart/2005/8/layout/vList4#6"/>
    <dgm:cxn modelId="{822D93AE-B16A-452E-AC72-DDAD9FF9D50D}" type="presOf" srcId="{697023F6-9243-44DE-A7AF-684978AB7B1E}" destId="{865C59B5-5B3E-40E4-BE37-93DB6A719642}" srcOrd="0" destOrd="0" presId="urn:microsoft.com/office/officeart/2005/8/layout/vList4#6"/>
    <dgm:cxn modelId="{79041896-D2D0-40D9-B809-18465D3CC768}" type="presOf" srcId="{2CE753A9-A573-4827-9564-BCFEAD1FB94A}" destId="{B71675DE-7BF7-4D1A-BEC3-D56F7E09C32A}" srcOrd="0" destOrd="0" presId="urn:microsoft.com/office/officeart/2005/8/layout/vList4#6"/>
    <dgm:cxn modelId="{02FEED01-BA95-4638-9660-1425116F5D68}" srcId="{5754EFEC-D9EE-40B0-9631-974127E715F8}" destId="{EEFCF345-61F4-47D6-8399-44EA240B5560}" srcOrd="1" destOrd="0" parTransId="{2ACCF780-452F-4974-BA7A-5C2B9A3EC8AF}" sibTransId="{5F8D2C80-BBCA-49B9-B4CC-29CE8F39FCC6}"/>
    <dgm:cxn modelId="{48B00398-ECF0-4E71-A990-53F2EBA16CB4}" type="presOf" srcId="{EEFCF345-61F4-47D6-8399-44EA240B5560}" destId="{E74DC386-3BB6-4261-A8E0-E2A612DB7802}" srcOrd="1" destOrd="0" presId="urn:microsoft.com/office/officeart/2005/8/layout/vList4#6"/>
    <dgm:cxn modelId="{3A4B69B2-FD40-4FAE-A1B9-7F19A8401E92}" type="presOf" srcId="{5754EFEC-D9EE-40B0-9631-974127E715F8}" destId="{8CB93E05-4C21-4EFA-B38B-268D846C548C}" srcOrd="0" destOrd="0" presId="urn:microsoft.com/office/officeart/2005/8/layout/vList4#6"/>
    <dgm:cxn modelId="{9AA536BF-5FC6-4845-908E-21035A7A9E31}" type="presOf" srcId="{2CE753A9-A573-4827-9564-BCFEAD1FB94A}" destId="{EB9B1659-051D-4E0A-9D5B-56278BEEA804}" srcOrd="1" destOrd="0" presId="urn:microsoft.com/office/officeart/2005/8/layout/vList4#6"/>
    <dgm:cxn modelId="{7AA276F8-4A91-4357-ACC7-09DD38BF9560}" type="presOf" srcId="{697023F6-9243-44DE-A7AF-684978AB7B1E}" destId="{5E97D5A1-3FF3-4B5D-8295-65EE1C817A4F}" srcOrd="1" destOrd="0" presId="urn:microsoft.com/office/officeart/2005/8/layout/vList4#6"/>
    <dgm:cxn modelId="{ADC56E1B-817B-47BC-BAF2-93E14806162B}" type="presOf" srcId="{EEFCF345-61F4-47D6-8399-44EA240B5560}" destId="{613BA9EF-7CB4-45FC-AEFA-B98CD1BD959D}" srcOrd="0" destOrd="0" presId="urn:microsoft.com/office/officeart/2005/8/layout/vList4#6"/>
    <dgm:cxn modelId="{95D355A1-8284-4A92-94AB-ADD6F83F99CC}" type="presOf" srcId="{5033C422-6651-4A6F-B6D2-9417A57C4DE2}" destId="{C549AEBC-74C4-4A58-99EA-0AAF3EFD9A1F}" srcOrd="0" destOrd="0" presId="urn:microsoft.com/office/officeart/2005/8/layout/vList4#6"/>
    <dgm:cxn modelId="{CC4BA397-65EA-43EC-BE21-9390B41AE96B}" srcId="{5754EFEC-D9EE-40B0-9631-974127E715F8}" destId="{697023F6-9243-44DE-A7AF-684978AB7B1E}" srcOrd="3" destOrd="0" parTransId="{BF3E85A9-5EAC-4BB4-86CA-2EBDAB935CDC}" sibTransId="{9EFA6299-9F69-4096-85F0-1759336D9CBB}"/>
    <dgm:cxn modelId="{4B9184C5-33B5-4C55-9FCD-3AEAAC65FC0C}" type="presParOf" srcId="{8CB93E05-4C21-4EFA-B38B-268D846C548C}" destId="{235C0B92-476A-440B-BAA5-BAD865763F1F}" srcOrd="0" destOrd="0" presId="urn:microsoft.com/office/officeart/2005/8/layout/vList4#6"/>
    <dgm:cxn modelId="{96CAD02C-937B-437B-93A9-5234A4495E96}" type="presParOf" srcId="{235C0B92-476A-440B-BAA5-BAD865763F1F}" destId="{C549AEBC-74C4-4A58-99EA-0AAF3EFD9A1F}" srcOrd="0" destOrd="0" presId="urn:microsoft.com/office/officeart/2005/8/layout/vList4#6"/>
    <dgm:cxn modelId="{718A5234-05EC-442E-A1DC-45B5727E777F}" type="presParOf" srcId="{235C0B92-476A-440B-BAA5-BAD865763F1F}" destId="{327FDAF7-0877-4BDD-8CF5-B745020C53D3}" srcOrd="1" destOrd="0" presId="urn:microsoft.com/office/officeart/2005/8/layout/vList4#6"/>
    <dgm:cxn modelId="{9C056BD1-D666-4A9C-B350-3E7C5D74C19B}" type="presParOf" srcId="{235C0B92-476A-440B-BAA5-BAD865763F1F}" destId="{B7266306-14B4-496C-AD92-113056DDA881}" srcOrd="2" destOrd="0" presId="urn:microsoft.com/office/officeart/2005/8/layout/vList4#6"/>
    <dgm:cxn modelId="{B554C96D-7D1C-469B-BABB-DE9250A4BA47}" type="presParOf" srcId="{8CB93E05-4C21-4EFA-B38B-268D846C548C}" destId="{2F0DEAF7-3A0D-4D30-B257-52E5C13BC7C3}" srcOrd="1" destOrd="0" presId="urn:microsoft.com/office/officeart/2005/8/layout/vList4#6"/>
    <dgm:cxn modelId="{99D2329A-9A34-4BB8-BD35-6BC74430C8B0}" type="presParOf" srcId="{8CB93E05-4C21-4EFA-B38B-268D846C548C}" destId="{FA5C6D88-227C-4663-B878-865863C3055E}" srcOrd="2" destOrd="0" presId="urn:microsoft.com/office/officeart/2005/8/layout/vList4#6"/>
    <dgm:cxn modelId="{60CFAD13-3EED-4121-9BAA-1D5C1472709B}" type="presParOf" srcId="{FA5C6D88-227C-4663-B878-865863C3055E}" destId="{613BA9EF-7CB4-45FC-AEFA-B98CD1BD959D}" srcOrd="0" destOrd="0" presId="urn:microsoft.com/office/officeart/2005/8/layout/vList4#6"/>
    <dgm:cxn modelId="{2283CE30-1D9B-4BA9-8E47-C6A9B48B98CD}" type="presParOf" srcId="{FA5C6D88-227C-4663-B878-865863C3055E}" destId="{F629AAE6-9971-4D4F-B00E-D7E901839746}" srcOrd="1" destOrd="0" presId="urn:microsoft.com/office/officeart/2005/8/layout/vList4#6"/>
    <dgm:cxn modelId="{796628D0-6421-4F06-95D2-5FF3991EB911}" type="presParOf" srcId="{FA5C6D88-227C-4663-B878-865863C3055E}" destId="{E74DC386-3BB6-4261-A8E0-E2A612DB7802}" srcOrd="2" destOrd="0" presId="urn:microsoft.com/office/officeart/2005/8/layout/vList4#6"/>
    <dgm:cxn modelId="{88EB262D-8161-4376-AC3A-B354B0C00EB2}" type="presParOf" srcId="{8CB93E05-4C21-4EFA-B38B-268D846C548C}" destId="{140AA081-FD2E-47BF-AF8A-62F95A31E4EB}" srcOrd="3" destOrd="0" presId="urn:microsoft.com/office/officeart/2005/8/layout/vList4#6"/>
    <dgm:cxn modelId="{76D16193-0C94-4F1E-90CA-CC9732A1367E}" type="presParOf" srcId="{8CB93E05-4C21-4EFA-B38B-268D846C548C}" destId="{188BC651-ED08-4A1C-AF48-9FDF16C36D18}" srcOrd="4" destOrd="0" presId="urn:microsoft.com/office/officeart/2005/8/layout/vList4#6"/>
    <dgm:cxn modelId="{00397481-CCDB-42C4-895D-14F2541B3030}" type="presParOf" srcId="{188BC651-ED08-4A1C-AF48-9FDF16C36D18}" destId="{B71675DE-7BF7-4D1A-BEC3-D56F7E09C32A}" srcOrd="0" destOrd="0" presId="urn:microsoft.com/office/officeart/2005/8/layout/vList4#6"/>
    <dgm:cxn modelId="{E557D52D-14DD-4FB1-8EA8-54B25A647733}" type="presParOf" srcId="{188BC651-ED08-4A1C-AF48-9FDF16C36D18}" destId="{51FE71F7-DA43-467F-90AF-E9D4FFD814FE}" srcOrd="1" destOrd="0" presId="urn:microsoft.com/office/officeart/2005/8/layout/vList4#6"/>
    <dgm:cxn modelId="{6BD25F7F-26A1-4FFF-852C-9EF0A36DF529}" type="presParOf" srcId="{188BC651-ED08-4A1C-AF48-9FDF16C36D18}" destId="{EB9B1659-051D-4E0A-9D5B-56278BEEA804}" srcOrd="2" destOrd="0" presId="urn:microsoft.com/office/officeart/2005/8/layout/vList4#6"/>
    <dgm:cxn modelId="{610E0C19-A8B0-4515-BAF8-CB7D7F623EB0}" type="presParOf" srcId="{8CB93E05-4C21-4EFA-B38B-268D846C548C}" destId="{976180C8-BA39-4178-BB2A-3162FC106B93}" srcOrd="5" destOrd="0" presId="urn:microsoft.com/office/officeart/2005/8/layout/vList4#6"/>
    <dgm:cxn modelId="{10D77112-7820-405D-A1B4-94E9D2BB4305}" type="presParOf" srcId="{8CB93E05-4C21-4EFA-B38B-268D846C548C}" destId="{07D74EA6-5660-4AF5-9A28-F99CBE3969FF}" srcOrd="6" destOrd="0" presId="urn:microsoft.com/office/officeart/2005/8/layout/vList4#6"/>
    <dgm:cxn modelId="{35681A76-42D0-4A10-9322-759CBD2F44CA}" type="presParOf" srcId="{07D74EA6-5660-4AF5-9A28-F99CBE3969FF}" destId="{865C59B5-5B3E-40E4-BE37-93DB6A719642}" srcOrd="0" destOrd="0" presId="urn:microsoft.com/office/officeart/2005/8/layout/vList4#6"/>
    <dgm:cxn modelId="{CB2CDEEF-CFB9-4ADB-995E-E9134FCAE667}" type="presParOf" srcId="{07D74EA6-5660-4AF5-9A28-F99CBE3969FF}" destId="{C3D92491-1B75-41A5-9EF0-3127E73D251A}" srcOrd="1" destOrd="0" presId="urn:microsoft.com/office/officeart/2005/8/layout/vList4#6"/>
    <dgm:cxn modelId="{C7D2804F-81C0-46C4-9467-217460FDF4EB}" type="presParOf" srcId="{07D74EA6-5660-4AF5-9A28-F99CBE3969FF}" destId="{5E97D5A1-3FF3-4B5D-8295-65EE1C817A4F}" srcOrd="2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EEEE535-418E-4456-AD3D-A5FBDE9D8D3F}" type="doc">
      <dgm:prSet loTypeId="urn:microsoft.com/office/officeart/2005/8/layout/vList4#7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0C58A8-CF82-4F62-ACD6-38DD3DD6D30F}">
      <dgm:prSet phldrT="[Текст]" custT="1"/>
      <dgm:spPr/>
      <dgm:t>
        <a:bodyPr/>
        <a:lstStyle/>
        <a:p>
          <a:endParaRPr lang="ru-RU" sz="2000" dirty="0" smtClean="0"/>
        </a:p>
        <a:p>
          <a:r>
            <a:rPr lang="ru-RU" sz="2800" dirty="0" smtClean="0"/>
            <a:t>*Субсидии на выполнение МЗ общеобразовательным учреждениям</a:t>
          </a:r>
        </a:p>
        <a:p>
          <a:r>
            <a:rPr lang="ru-RU" sz="2800" dirty="0" smtClean="0"/>
            <a:t> (за счет средств ОБ) </a:t>
          </a:r>
          <a:r>
            <a:rPr lang="ru-RU" sz="2800" b="1" dirty="0" smtClean="0">
              <a:solidFill>
                <a:schemeClr val="bg2">
                  <a:lumMod val="75000"/>
                </a:schemeClr>
              </a:solidFill>
            </a:rPr>
            <a:t>215 286,5т.р</a:t>
          </a:r>
        </a:p>
        <a:p>
          <a:endParaRPr lang="ru-RU" sz="1700" b="1" dirty="0" smtClean="0">
            <a:solidFill>
              <a:schemeClr val="bg2">
                <a:lumMod val="75000"/>
              </a:schemeClr>
            </a:solidFill>
          </a:endParaRPr>
        </a:p>
        <a:p>
          <a:endParaRPr lang="ru-RU" sz="1700" b="1" dirty="0">
            <a:solidFill>
              <a:schemeClr val="bg2">
                <a:lumMod val="75000"/>
              </a:schemeClr>
            </a:solidFill>
          </a:endParaRPr>
        </a:p>
      </dgm:t>
    </dgm:pt>
    <dgm:pt modelId="{566E1375-D9B3-4DE8-938B-E1F0E9F16E68}" type="parTrans" cxnId="{D829898A-D3F7-49EB-B6AD-ECED2A48B29C}">
      <dgm:prSet/>
      <dgm:spPr/>
      <dgm:t>
        <a:bodyPr/>
        <a:lstStyle/>
        <a:p>
          <a:endParaRPr lang="ru-RU"/>
        </a:p>
      </dgm:t>
    </dgm:pt>
    <dgm:pt modelId="{370C1158-4778-4F75-A4D3-698889AC7A02}" type="sibTrans" cxnId="{D829898A-D3F7-49EB-B6AD-ECED2A48B29C}">
      <dgm:prSet/>
      <dgm:spPr/>
      <dgm:t>
        <a:bodyPr/>
        <a:lstStyle/>
        <a:p>
          <a:endParaRPr lang="ru-RU"/>
        </a:p>
      </dgm:t>
    </dgm:pt>
    <dgm:pt modelId="{48F67C82-4C2E-42FB-8CC6-62E5EDC1D5B6}">
      <dgm:prSet/>
      <dgm:spPr/>
      <dgm:t>
        <a:bodyPr/>
        <a:lstStyle/>
        <a:p>
          <a:r>
            <a:rPr lang="ru-RU" dirty="0" smtClean="0"/>
            <a:t>*Субсидии на выполнение МЗ общеобразовательным учреждениям  (за счет средств МБ) </a:t>
          </a:r>
          <a:r>
            <a:rPr lang="ru-RU" b="1" dirty="0" smtClean="0">
              <a:solidFill>
                <a:schemeClr val="bg2">
                  <a:lumMod val="75000"/>
                </a:schemeClr>
              </a:solidFill>
            </a:rPr>
            <a:t>95 672,6 </a:t>
          </a:r>
          <a:r>
            <a:rPr lang="ru-RU" b="1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b="1" dirty="0" smtClean="0">
            <a:solidFill>
              <a:schemeClr val="bg2">
                <a:lumMod val="75000"/>
              </a:schemeClr>
            </a:solidFill>
          </a:endParaRPr>
        </a:p>
      </dgm:t>
    </dgm:pt>
    <dgm:pt modelId="{3F76C515-2468-42E0-86B3-31653C02E99F}" type="parTrans" cxnId="{8B35E354-B543-4EEA-9141-334220CEB40A}">
      <dgm:prSet/>
      <dgm:spPr/>
      <dgm:t>
        <a:bodyPr/>
        <a:lstStyle/>
        <a:p>
          <a:endParaRPr lang="ru-RU"/>
        </a:p>
      </dgm:t>
    </dgm:pt>
    <dgm:pt modelId="{0066CC4C-12B7-4C33-A199-8C86EE05A0ED}" type="sibTrans" cxnId="{8B35E354-B543-4EEA-9141-334220CEB40A}">
      <dgm:prSet/>
      <dgm:spPr/>
      <dgm:t>
        <a:bodyPr/>
        <a:lstStyle/>
        <a:p>
          <a:endParaRPr lang="ru-RU"/>
        </a:p>
      </dgm:t>
    </dgm:pt>
    <dgm:pt modelId="{D20E1F86-C104-4E1A-8894-F828D1F15DA1}" type="pres">
      <dgm:prSet presAssocID="{1EEEE535-418E-4456-AD3D-A5FBDE9D8D3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98288B-76C7-43FF-AA4E-CA67DBA33115}" type="pres">
      <dgm:prSet presAssocID="{AB0C58A8-CF82-4F62-ACD6-38DD3DD6D30F}" presName="comp" presStyleCnt="0"/>
      <dgm:spPr/>
    </dgm:pt>
    <dgm:pt modelId="{46137920-442C-4E26-8C6B-821E78C6B55D}" type="pres">
      <dgm:prSet presAssocID="{AB0C58A8-CF82-4F62-ACD6-38DD3DD6D30F}" presName="box" presStyleLbl="node1" presStyleIdx="0" presStyleCnt="2" custScaleY="114125"/>
      <dgm:spPr/>
      <dgm:t>
        <a:bodyPr/>
        <a:lstStyle/>
        <a:p>
          <a:endParaRPr lang="ru-RU"/>
        </a:p>
      </dgm:t>
    </dgm:pt>
    <dgm:pt modelId="{9CB98CBD-DA42-42AC-B9CA-443155468741}" type="pres">
      <dgm:prSet presAssocID="{AB0C58A8-CF82-4F62-ACD6-38DD3DD6D30F}" presName="img" presStyleLbl="fgImgPlace1" presStyleIdx="0" presStyleCnt="2" custScaleY="12839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415FAF9-BD91-4A2F-BEBD-F98204B9005D}" type="pres">
      <dgm:prSet presAssocID="{AB0C58A8-CF82-4F62-ACD6-38DD3DD6D30F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43ABE-18DD-446D-8179-F92C2E1B71A1}" type="pres">
      <dgm:prSet presAssocID="{370C1158-4778-4F75-A4D3-698889AC7A02}" presName="spacer" presStyleCnt="0"/>
      <dgm:spPr/>
    </dgm:pt>
    <dgm:pt modelId="{8787369A-44B6-48F8-9E32-BFA2303984D1}" type="pres">
      <dgm:prSet presAssocID="{48F67C82-4C2E-42FB-8CC6-62E5EDC1D5B6}" presName="comp" presStyleCnt="0"/>
      <dgm:spPr/>
    </dgm:pt>
    <dgm:pt modelId="{7B020FCA-DD4E-4B7A-8E21-EBF4622268CC}" type="pres">
      <dgm:prSet presAssocID="{48F67C82-4C2E-42FB-8CC6-62E5EDC1D5B6}" presName="box" presStyleLbl="node1" presStyleIdx="1" presStyleCnt="2"/>
      <dgm:spPr/>
      <dgm:t>
        <a:bodyPr/>
        <a:lstStyle/>
        <a:p>
          <a:endParaRPr lang="ru-RU"/>
        </a:p>
      </dgm:t>
    </dgm:pt>
    <dgm:pt modelId="{342C66D4-1476-4CA1-8403-3D0E58F67433}" type="pres">
      <dgm:prSet presAssocID="{48F67C82-4C2E-42FB-8CC6-62E5EDC1D5B6}" presName="img" presStyleLbl="fgImgPlace1" presStyleIdx="1" presStyleCnt="2" custScaleY="11753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F776C4A-964B-476F-B65E-8DB66466D943}" type="pres">
      <dgm:prSet presAssocID="{48F67C82-4C2E-42FB-8CC6-62E5EDC1D5B6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D146DB-4E8A-4947-A1C0-4E63A6264816}" type="presOf" srcId="{48F67C82-4C2E-42FB-8CC6-62E5EDC1D5B6}" destId="{8F776C4A-964B-476F-B65E-8DB66466D943}" srcOrd="1" destOrd="0" presId="urn:microsoft.com/office/officeart/2005/8/layout/vList4#7"/>
    <dgm:cxn modelId="{8B35E354-B543-4EEA-9141-334220CEB40A}" srcId="{1EEEE535-418E-4456-AD3D-A5FBDE9D8D3F}" destId="{48F67C82-4C2E-42FB-8CC6-62E5EDC1D5B6}" srcOrd="1" destOrd="0" parTransId="{3F76C515-2468-42E0-86B3-31653C02E99F}" sibTransId="{0066CC4C-12B7-4C33-A199-8C86EE05A0ED}"/>
    <dgm:cxn modelId="{D829898A-D3F7-49EB-B6AD-ECED2A48B29C}" srcId="{1EEEE535-418E-4456-AD3D-A5FBDE9D8D3F}" destId="{AB0C58A8-CF82-4F62-ACD6-38DD3DD6D30F}" srcOrd="0" destOrd="0" parTransId="{566E1375-D9B3-4DE8-938B-E1F0E9F16E68}" sibTransId="{370C1158-4778-4F75-A4D3-698889AC7A02}"/>
    <dgm:cxn modelId="{CA58F6A8-B589-419B-9F27-581EC8C82894}" type="presOf" srcId="{AB0C58A8-CF82-4F62-ACD6-38DD3DD6D30F}" destId="{46137920-442C-4E26-8C6B-821E78C6B55D}" srcOrd="0" destOrd="0" presId="urn:microsoft.com/office/officeart/2005/8/layout/vList4#7"/>
    <dgm:cxn modelId="{C90CEDBE-1E2B-45D0-AD90-1277DA45162F}" type="presOf" srcId="{1EEEE535-418E-4456-AD3D-A5FBDE9D8D3F}" destId="{D20E1F86-C104-4E1A-8894-F828D1F15DA1}" srcOrd="0" destOrd="0" presId="urn:microsoft.com/office/officeart/2005/8/layout/vList4#7"/>
    <dgm:cxn modelId="{DF636E4A-325E-42C6-9839-100761B8C0D4}" type="presOf" srcId="{AB0C58A8-CF82-4F62-ACD6-38DD3DD6D30F}" destId="{8415FAF9-BD91-4A2F-BEBD-F98204B9005D}" srcOrd="1" destOrd="0" presId="urn:microsoft.com/office/officeart/2005/8/layout/vList4#7"/>
    <dgm:cxn modelId="{797A417F-2B1D-4F5E-B584-F6C9EC75DC71}" type="presOf" srcId="{48F67C82-4C2E-42FB-8CC6-62E5EDC1D5B6}" destId="{7B020FCA-DD4E-4B7A-8E21-EBF4622268CC}" srcOrd="0" destOrd="0" presId="urn:microsoft.com/office/officeart/2005/8/layout/vList4#7"/>
    <dgm:cxn modelId="{C4478832-6D42-4D3F-B453-CDC03761D4C2}" type="presParOf" srcId="{D20E1F86-C104-4E1A-8894-F828D1F15DA1}" destId="{5D98288B-76C7-43FF-AA4E-CA67DBA33115}" srcOrd="0" destOrd="0" presId="urn:microsoft.com/office/officeart/2005/8/layout/vList4#7"/>
    <dgm:cxn modelId="{E342ADEA-CD93-4895-BD40-BD3144547CC3}" type="presParOf" srcId="{5D98288B-76C7-43FF-AA4E-CA67DBA33115}" destId="{46137920-442C-4E26-8C6B-821E78C6B55D}" srcOrd="0" destOrd="0" presId="urn:microsoft.com/office/officeart/2005/8/layout/vList4#7"/>
    <dgm:cxn modelId="{F16D13C4-3A1D-43D7-B662-E756052B9C96}" type="presParOf" srcId="{5D98288B-76C7-43FF-AA4E-CA67DBA33115}" destId="{9CB98CBD-DA42-42AC-B9CA-443155468741}" srcOrd="1" destOrd="0" presId="urn:microsoft.com/office/officeart/2005/8/layout/vList4#7"/>
    <dgm:cxn modelId="{2868DDC3-1291-402B-9D70-15A370751D3D}" type="presParOf" srcId="{5D98288B-76C7-43FF-AA4E-CA67DBA33115}" destId="{8415FAF9-BD91-4A2F-BEBD-F98204B9005D}" srcOrd="2" destOrd="0" presId="urn:microsoft.com/office/officeart/2005/8/layout/vList4#7"/>
    <dgm:cxn modelId="{F3B57485-0E30-465F-A62B-838D795CF9BD}" type="presParOf" srcId="{D20E1F86-C104-4E1A-8894-F828D1F15DA1}" destId="{DB043ABE-18DD-446D-8179-F92C2E1B71A1}" srcOrd="1" destOrd="0" presId="urn:microsoft.com/office/officeart/2005/8/layout/vList4#7"/>
    <dgm:cxn modelId="{4646865A-6407-4A8F-812A-8002A08E6FB1}" type="presParOf" srcId="{D20E1F86-C104-4E1A-8894-F828D1F15DA1}" destId="{8787369A-44B6-48F8-9E32-BFA2303984D1}" srcOrd="2" destOrd="0" presId="urn:microsoft.com/office/officeart/2005/8/layout/vList4#7"/>
    <dgm:cxn modelId="{E6558D20-1FF9-4D61-A847-1FE24C3180E9}" type="presParOf" srcId="{8787369A-44B6-48F8-9E32-BFA2303984D1}" destId="{7B020FCA-DD4E-4B7A-8E21-EBF4622268CC}" srcOrd="0" destOrd="0" presId="urn:microsoft.com/office/officeart/2005/8/layout/vList4#7"/>
    <dgm:cxn modelId="{37AC706B-EE06-4087-8416-0D93BA0B2E2D}" type="presParOf" srcId="{8787369A-44B6-48F8-9E32-BFA2303984D1}" destId="{342C66D4-1476-4CA1-8403-3D0E58F67433}" srcOrd="1" destOrd="0" presId="urn:microsoft.com/office/officeart/2005/8/layout/vList4#7"/>
    <dgm:cxn modelId="{31E06977-2130-4C53-95C0-E1A0CC934C11}" type="presParOf" srcId="{8787369A-44B6-48F8-9E32-BFA2303984D1}" destId="{8F776C4A-964B-476F-B65E-8DB66466D943}" srcOrd="2" destOrd="0" presId="urn:microsoft.com/office/officeart/2005/8/layout/vList4#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CDBCA58-DF4B-4207-879F-8F680193C394}" type="doc">
      <dgm:prSet loTypeId="urn:microsoft.com/office/officeart/2005/8/layout/vList4#8" loCatId="list" qsTypeId="urn:microsoft.com/office/officeart/2005/8/quickstyle/simple1" qsCatId="simple" csTypeId="urn:microsoft.com/office/officeart/2005/8/colors/accent1_2" csCatId="accent1" phldr="1"/>
      <dgm:spPr/>
    </dgm:pt>
    <dgm:pt modelId="{48D53B63-7962-4F36-A99B-D71C0A8032EF}">
      <dgm:prSet phldrT="[Текст]" custT="1"/>
      <dgm:spPr/>
      <dgm:t>
        <a:bodyPr/>
        <a:lstStyle/>
        <a:p>
          <a:pPr algn="l"/>
          <a:endParaRPr lang="ru-RU" sz="2000" dirty="0" smtClean="0"/>
        </a:p>
        <a:p>
          <a:pPr algn="l"/>
          <a:endParaRPr lang="ru-RU" sz="1800" dirty="0" smtClean="0"/>
        </a:p>
        <a:p>
          <a:pPr algn="ctr"/>
          <a:r>
            <a:rPr lang="ru-RU" sz="2300" b="1" dirty="0" smtClean="0"/>
            <a:t>Субсидии на возмещение расходов по мерам социальной поддержки педагогам в сельской местности – </a:t>
          </a:r>
          <a:r>
            <a:rPr lang="ru-RU" sz="2300" b="1" dirty="0" smtClean="0">
              <a:solidFill>
                <a:schemeClr val="bg2">
                  <a:lumMod val="75000"/>
                </a:schemeClr>
              </a:solidFill>
            </a:rPr>
            <a:t>10 282,8 </a:t>
          </a:r>
          <a:r>
            <a:rPr lang="ru-RU" sz="2300" b="1" dirty="0" err="1" smtClean="0">
              <a:solidFill>
                <a:schemeClr val="bg2"/>
              </a:solidFill>
            </a:rPr>
            <a:t>т.р</a:t>
          </a:r>
          <a:r>
            <a:rPr lang="ru-RU" sz="2300" b="1" dirty="0" smtClean="0">
              <a:solidFill>
                <a:schemeClr val="bg2">
                  <a:lumMod val="75000"/>
                </a:schemeClr>
              </a:solidFill>
            </a:rPr>
            <a:t> </a:t>
          </a:r>
        </a:p>
        <a:p>
          <a:pPr algn="ctr"/>
          <a:r>
            <a:rPr lang="ru-RU" sz="2300" b="1" dirty="0" smtClean="0">
              <a:solidFill>
                <a:schemeClr val="tx1"/>
              </a:solidFill>
            </a:rPr>
            <a:t>Обеспечение питанием детей , проживающих в </a:t>
          </a:r>
          <a:r>
            <a:rPr lang="ru-RU" sz="2300" b="1" dirty="0" err="1" smtClean="0">
              <a:solidFill>
                <a:schemeClr val="tx1"/>
              </a:solidFill>
            </a:rPr>
            <a:t>интернатах,детей</a:t>
          </a:r>
          <a:r>
            <a:rPr lang="ru-RU" sz="2300" b="1" dirty="0" smtClean="0">
              <a:solidFill>
                <a:schemeClr val="tx1"/>
              </a:solidFill>
            </a:rPr>
            <a:t> с ОВЗ(ОБ+МБ)          </a:t>
          </a:r>
          <a:r>
            <a:rPr lang="ru-RU" sz="2300" b="1" dirty="0" smtClean="0">
              <a:solidFill>
                <a:schemeClr val="bg2">
                  <a:lumMod val="75000"/>
                </a:schemeClr>
              </a:solidFill>
            </a:rPr>
            <a:t>725,1 </a:t>
          </a:r>
          <a:r>
            <a:rPr lang="ru-RU" sz="2300" b="1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r>
            <a:rPr lang="ru-RU" sz="2300" b="1" dirty="0" smtClean="0">
              <a:solidFill>
                <a:schemeClr val="bg2">
                  <a:lumMod val="75000"/>
                </a:schemeClr>
              </a:solidFill>
            </a:rPr>
            <a:t> </a:t>
          </a:r>
          <a:endParaRPr lang="ru-RU" sz="2400" b="1" dirty="0" smtClean="0">
            <a:solidFill>
              <a:schemeClr val="bg2">
                <a:lumMod val="75000"/>
              </a:schemeClr>
            </a:solidFill>
          </a:endParaRPr>
        </a:p>
        <a:p>
          <a:pPr algn="l"/>
          <a:endParaRPr lang="ru-RU" sz="2400" dirty="0"/>
        </a:p>
      </dgm:t>
    </dgm:pt>
    <dgm:pt modelId="{D5C611F3-2D7F-4D5B-8ADB-A2B64FB8A6F3}" type="parTrans" cxnId="{40F2F2A3-862B-4278-A8E0-4979339D1BDE}">
      <dgm:prSet/>
      <dgm:spPr/>
      <dgm:t>
        <a:bodyPr/>
        <a:lstStyle/>
        <a:p>
          <a:endParaRPr lang="ru-RU"/>
        </a:p>
      </dgm:t>
    </dgm:pt>
    <dgm:pt modelId="{EE9A1C90-7FE5-4C9F-BE24-22EB64B6C1DB}" type="sibTrans" cxnId="{40F2F2A3-862B-4278-A8E0-4979339D1BDE}">
      <dgm:prSet/>
      <dgm:spPr/>
      <dgm:t>
        <a:bodyPr/>
        <a:lstStyle/>
        <a:p>
          <a:endParaRPr lang="ru-RU"/>
        </a:p>
      </dgm:t>
    </dgm:pt>
    <dgm:pt modelId="{935CC107-3115-4716-A794-C7B7E27913E5}">
      <dgm:prSet phldrT="[Текст]" custT="1"/>
      <dgm:spPr/>
      <dgm:t>
        <a:bodyPr/>
        <a:lstStyle/>
        <a:p>
          <a:pPr algn="ctr"/>
          <a:r>
            <a:rPr lang="ru-RU" sz="2000" b="1" dirty="0" smtClean="0"/>
            <a:t>Разработка ПСД , экспертиза смет на капитальный ремонт зданий </a:t>
          </a:r>
          <a:r>
            <a:rPr lang="ru-RU" sz="2000" b="1" dirty="0" err="1" smtClean="0"/>
            <a:t>ОУ,тех.обследование</a:t>
          </a:r>
          <a:r>
            <a:rPr lang="ru-RU" sz="2000" b="1" dirty="0" smtClean="0"/>
            <a:t> </a:t>
          </a:r>
        </a:p>
        <a:p>
          <a:pPr algn="ctr"/>
          <a:r>
            <a:rPr lang="ru-RU" sz="2000" b="1" dirty="0" smtClean="0"/>
            <a:t>(СШ №2,СШ № 3,кровля </a:t>
          </a:r>
          <a:r>
            <a:rPr lang="ru-RU" sz="2000" b="1" dirty="0" err="1" smtClean="0"/>
            <a:t>Арх.шк</a:t>
          </a:r>
          <a:r>
            <a:rPr lang="ru-RU" sz="2000" b="1" dirty="0" smtClean="0"/>
            <a:t>) </a:t>
          </a:r>
          <a:r>
            <a:rPr lang="ru-RU" sz="2400" b="1" dirty="0" smtClean="0">
              <a:solidFill>
                <a:schemeClr val="bg2">
                  <a:lumMod val="75000"/>
                </a:schemeClr>
              </a:solidFill>
            </a:rPr>
            <a:t>600,0</a:t>
          </a:r>
          <a:r>
            <a:rPr lang="ru-RU" sz="2400" b="1" dirty="0" smtClean="0"/>
            <a:t> </a:t>
          </a:r>
          <a:r>
            <a:rPr lang="ru-RU" sz="2400" b="1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r>
            <a:rPr lang="ru-RU" sz="2400" b="1" dirty="0" smtClean="0">
              <a:solidFill>
                <a:schemeClr val="bg2">
                  <a:lumMod val="75000"/>
                </a:schemeClr>
              </a:solidFill>
            </a:rPr>
            <a:t>   </a:t>
          </a:r>
          <a:endParaRPr lang="ru-RU" sz="2200" b="1" dirty="0" smtClean="0">
            <a:solidFill>
              <a:schemeClr val="bg2">
                <a:lumMod val="75000"/>
              </a:schemeClr>
            </a:solidFill>
          </a:endParaRPr>
        </a:p>
      </dgm:t>
    </dgm:pt>
    <dgm:pt modelId="{FB5B9F7C-1797-4ED0-A993-8A2C1A303C60}" type="parTrans" cxnId="{8D45450D-494A-4FB6-A1EF-E29F94AFDFBE}">
      <dgm:prSet/>
      <dgm:spPr/>
      <dgm:t>
        <a:bodyPr/>
        <a:lstStyle/>
        <a:p>
          <a:endParaRPr lang="ru-RU"/>
        </a:p>
      </dgm:t>
    </dgm:pt>
    <dgm:pt modelId="{AB203BF2-2B07-4050-8052-DFE779D85688}" type="sibTrans" cxnId="{8D45450D-494A-4FB6-A1EF-E29F94AFDFBE}">
      <dgm:prSet/>
      <dgm:spPr/>
      <dgm:t>
        <a:bodyPr/>
        <a:lstStyle/>
        <a:p>
          <a:endParaRPr lang="ru-RU"/>
        </a:p>
      </dgm:t>
    </dgm:pt>
    <dgm:pt modelId="{93D91EA4-8EE8-47DA-9149-9BA1C0885D39}">
      <dgm:prSet phldrT="[Текст]" custT="1"/>
      <dgm:spPr/>
      <dgm:t>
        <a:bodyPr/>
        <a:lstStyle/>
        <a:p>
          <a:pPr algn="ctr"/>
          <a:r>
            <a:rPr lang="ru-RU" sz="2400" b="1" dirty="0" smtClean="0"/>
            <a:t>Ремонт образовательных организаций </a:t>
          </a:r>
          <a:r>
            <a:rPr lang="ru-RU" sz="2400" b="1" dirty="0" smtClean="0">
              <a:solidFill>
                <a:schemeClr val="bg2">
                  <a:lumMod val="75000"/>
                </a:schemeClr>
              </a:solidFill>
            </a:rPr>
            <a:t>7168,0 </a:t>
          </a:r>
          <a:r>
            <a:rPr lang="ru-RU" sz="2400" b="1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sz="2400" b="1" i="0" dirty="0" smtClean="0">
            <a:solidFill>
              <a:schemeClr val="bg2">
                <a:lumMod val="75000"/>
              </a:schemeClr>
            </a:solidFill>
          </a:endParaRPr>
        </a:p>
      </dgm:t>
    </dgm:pt>
    <dgm:pt modelId="{390DA71E-CA60-4D2C-B164-7538D46B6D5C}" type="parTrans" cxnId="{969DCFFF-089E-4D63-8343-99D765906996}">
      <dgm:prSet/>
      <dgm:spPr/>
      <dgm:t>
        <a:bodyPr/>
        <a:lstStyle/>
        <a:p>
          <a:endParaRPr lang="ru-RU"/>
        </a:p>
      </dgm:t>
    </dgm:pt>
    <dgm:pt modelId="{81148A4B-8B8C-49E7-9785-70FDBEDB7E9B}" type="sibTrans" cxnId="{969DCFFF-089E-4D63-8343-99D765906996}">
      <dgm:prSet/>
      <dgm:spPr/>
      <dgm:t>
        <a:bodyPr/>
        <a:lstStyle/>
        <a:p>
          <a:endParaRPr lang="ru-RU"/>
        </a:p>
      </dgm:t>
    </dgm:pt>
    <dgm:pt modelId="{1F9E04CD-DA40-4FB1-84CF-930E4B4E9071}" type="pres">
      <dgm:prSet presAssocID="{5CDBCA58-DF4B-4207-879F-8F680193C394}" presName="linear" presStyleCnt="0">
        <dgm:presLayoutVars>
          <dgm:dir/>
          <dgm:resizeHandles val="exact"/>
        </dgm:presLayoutVars>
      </dgm:prSet>
      <dgm:spPr/>
    </dgm:pt>
    <dgm:pt modelId="{60AE112D-4218-4543-94C2-7690ADA0B59D}" type="pres">
      <dgm:prSet presAssocID="{48D53B63-7962-4F36-A99B-D71C0A8032EF}" presName="comp" presStyleCnt="0"/>
      <dgm:spPr/>
    </dgm:pt>
    <dgm:pt modelId="{32217102-B3E3-4AB8-B636-ED28B3F7EBD1}" type="pres">
      <dgm:prSet presAssocID="{48D53B63-7962-4F36-A99B-D71C0A8032EF}" presName="box" presStyleLbl="node1" presStyleIdx="0" presStyleCnt="3" custScaleY="178579" custLinFactNeighborX="868" custLinFactNeighborY="-39452"/>
      <dgm:spPr/>
      <dgm:t>
        <a:bodyPr/>
        <a:lstStyle/>
        <a:p>
          <a:endParaRPr lang="ru-RU"/>
        </a:p>
      </dgm:t>
    </dgm:pt>
    <dgm:pt modelId="{32F977C9-6AD5-4888-A8EE-9AFB6FFCCD4D}" type="pres">
      <dgm:prSet presAssocID="{48D53B63-7962-4F36-A99B-D71C0A8032EF}" presName="img" presStyleLbl="fgImgPlace1" presStyleIdx="0" presStyleCnt="3" custScaleX="106350" custScaleY="200589" custLinFactNeighborX="-3306" custLinFactNeighborY="148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7803589-4F37-49AB-BEA7-71B658A7B264}" type="pres">
      <dgm:prSet presAssocID="{48D53B63-7962-4F36-A99B-D71C0A8032E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748D9-FCC5-48EF-8331-DD6F4C0C57FF}" type="pres">
      <dgm:prSet presAssocID="{EE9A1C90-7FE5-4C9F-BE24-22EB64B6C1DB}" presName="spacer" presStyleCnt="0"/>
      <dgm:spPr/>
    </dgm:pt>
    <dgm:pt modelId="{2C804832-73AD-4B84-A916-2C703D18BC91}" type="pres">
      <dgm:prSet presAssocID="{935CC107-3115-4716-A794-C7B7E27913E5}" presName="comp" presStyleCnt="0"/>
      <dgm:spPr/>
    </dgm:pt>
    <dgm:pt modelId="{141851FC-E136-461C-B896-C325BD3EE2D5}" type="pres">
      <dgm:prSet presAssocID="{935CC107-3115-4716-A794-C7B7E27913E5}" presName="box" presStyleLbl="node1" presStyleIdx="1" presStyleCnt="3" custScaleY="99748" custLinFactNeighborX="0" custLinFactNeighborY="-5381"/>
      <dgm:spPr/>
      <dgm:t>
        <a:bodyPr/>
        <a:lstStyle/>
        <a:p>
          <a:endParaRPr lang="ru-RU"/>
        </a:p>
      </dgm:t>
    </dgm:pt>
    <dgm:pt modelId="{3F0F2917-2D37-46C3-8CBE-103BB0035400}" type="pres">
      <dgm:prSet presAssocID="{935CC107-3115-4716-A794-C7B7E27913E5}" presName="img" presStyleLbl="fgImgPlace1" presStyleIdx="1" presStyleCnt="3" custScaleX="109091" custScaleY="120956" custLinFactNeighborX="-788" custLinFactNeighborY="-180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0B355CA-05A1-4B2C-8320-B5EBC1064D0A}" type="pres">
      <dgm:prSet presAssocID="{935CC107-3115-4716-A794-C7B7E27913E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3E84B7-9B79-4073-AB21-2EBE44AD2063}" type="pres">
      <dgm:prSet presAssocID="{AB203BF2-2B07-4050-8052-DFE779D85688}" presName="spacer" presStyleCnt="0"/>
      <dgm:spPr/>
    </dgm:pt>
    <dgm:pt modelId="{6028D16E-C6A9-4F20-A473-7C55E8641856}" type="pres">
      <dgm:prSet presAssocID="{93D91EA4-8EE8-47DA-9149-9BA1C0885D39}" presName="comp" presStyleCnt="0"/>
      <dgm:spPr/>
    </dgm:pt>
    <dgm:pt modelId="{1AF20F95-93BA-4D91-88C9-EBE3E60A9FA2}" type="pres">
      <dgm:prSet presAssocID="{93D91EA4-8EE8-47DA-9149-9BA1C0885D39}" presName="box" presStyleLbl="node1" presStyleIdx="2" presStyleCnt="3"/>
      <dgm:spPr/>
      <dgm:t>
        <a:bodyPr/>
        <a:lstStyle/>
        <a:p>
          <a:endParaRPr lang="ru-RU"/>
        </a:p>
      </dgm:t>
    </dgm:pt>
    <dgm:pt modelId="{1C98845F-DCA9-4CA8-A414-EB2A48D30A10}" type="pres">
      <dgm:prSet presAssocID="{93D91EA4-8EE8-47DA-9149-9BA1C0885D39}" presName="img" presStyleLbl="fgImgPlace1" presStyleIdx="2" presStyleCnt="3" custScaleX="110666" custScaleY="11634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42945CD-6579-4E8F-8D9C-266B3D83DC64}" type="pres">
      <dgm:prSet presAssocID="{93D91EA4-8EE8-47DA-9149-9BA1C0885D3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18270C-4B1D-451D-BEC0-3B535110D752}" type="presOf" srcId="{5CDBCA58-DF4B-4207-879F-8F680193C394}" destId="{1F9E04CD-DA40-4FB1-84CF-930E4B4E9071}" srcOrd="0" destOrd="0" presId="urn:microsoft.com/office/officeart/2005/8/layout/vList4#8"/>
    <dgm:cxn modelId="{E791D466-B8E8-4415-9643-08492DA05F6C}" type="presOf" srcId="{93D91EA4-8EE8-47DA-9149-9BA1C0885D39}" destId="{1AF20F95-93BA-4D91-88C9-EBE3E60A9FA2}" srcOrd="0" destOrd="0" presId="urn:microsoft.com/office/officeart/2005/8/layout/vList4#8"/>
    <dgm:cxn modelId="{AA6ECAF8-778C-40DA-A68B-DB74E0E1D458}" type="presOf" srcId="{48D53B63-7962-4F36-A99B-D71C0A8032EF}" destId="{77803589-4F37-49AB-BEA7-71B658A7B264}" srcOrd="1" destOrd="0" presId="urn:microsoft.com/office/officeart/2005/8/layout/vList4#8"/>
    <dgm:cxn modelId="{A7EC8D50-4FB4-4FA7-901B-A850EDE05E49}" type="presOf" srcId="{935CC107-3115-4716-A794-C7B7E27913E5}" destId="{A0B355CA-05A1-4B2C-8320-B5EBC1064D0A}" srcOrd="1" destOrd="0" presId="urn:microsoft.com/office/officeart/2005/8/layout/vList4#8"/>
    <dgm:cxn modelId="{969DCFFF-089E-4D63-8343-99D765906996}" srcId="{5CDBCA58-DF4B-4207-879F-8F680193C394}" destId="{93D91EA4-8EE8-47DA-9149-9BA1C0885D39}" srcOrd="2" destOrd="0" parTransId="{390DA71E-CA60-4D2C-B164-7538D46B6D5C}" sibTransId="{81148A4B-8B8C-49E7-9785-70FDBEDB7E9B}"/>
    <dgm:cxn modelId="{46D5062A-1586-4C05-8C92-275958E90204}" type="presOf" srcId="{48D53B63-7962-4F36-A99B-D71C0A8032EF}" destId="{32217102-B3E3-4AB8-B636-ED28B3F7EBD1}" srcOrd="0" destOrd="0" presId="urn:microsoft.com/office/officeart/2005/8/layout/vList4#8"/>
    <dgm:cxn modelId="{40F2F2A3-862B-4278-A8E0-4979339D1BDE}" srcId="{5CDBCA58-DF4B-4207-879F-8F680193C394}" destId="{48D53B63-7962-4F36-A99B-D71C0A8032EF}" srcOrd="0" destOrd="0" parTransId="{D5C611F3-2D7F-4D5B-8ADB-A2B64FB8A6F3}" sibTransId="{EE9A1C90-7FE5-4C9F-BE24-22EB64B6C1DB}"/>
    <dgm:cxn modelId="{5FA0178B-EBC5-400B-8B3C-9F6687BE673C}" type="presOf" srcId="{935CC107-3115-4716-A794-C7B7E27913E5}" destId="{141851FC-E136-461C-B896-C325BD3EE2D5}" srcOrd="0" destOrd="0" presId="urn:microsoft.com/office/officeart/2005/8/layout/vList4#8"/>
    <dgm:cxn modelId="{8D45450D-494A-4FB6-A1EF-E29F94AFDFBE}" srcId="{5CDBCA58-DF4B-4207-879F-8F680193C394}" destId="{935CC107-3115-4716-A794-C7B7E27913E5}" srcOrd="1" destOrd="0" parTransId="{FB5B9F7C-1797-4ED0-A993-8A2C1A303C60}" sibTransId="{AB203BF2-2B07-4050-8052-DFE779D85688}"/>
    <dgm:cxn modelId="{A0E1C5AF-C274-4885-AA24-3FCDDB2D0318}" type="presOf" srcId="{93D91EA4-8EE8-47DA-9149-9BA1C0885D39}" destId="{442945CD-6579-4E8F-8D9C-266B3D83DC64}" srcOrd="1" destOrd="0" presId="urn:microsoft.com/office/officeart/2005/8/layout/vList4#8"/>
    <dgm:cxn modelId="{A30423B0-5D9A-4010-ADC3-11FA4DF91FC5}" type="presParOf" srcId="{1F9E04CD-DA40-4FB1-84CF-930E4B4E9071}" destId="{60AE112D-4218-4543-94C2-7690ADA0B59D}" srcOrd="0" destOrd="0" presId="urn:microsoft.com/office/officeart/2005/8/layout/vList4#8"/>
    <dgm:cxn modelId="{E865B397-5DA0-4CD2-9D7D-6626149E9057}" type="presParOf" srcId="{60AE112D-4218-4543-94C2-7690ADA0B59D}" destId="{32217102-B3E3-4AB8-B636-ED28B3F7EBD1}" srcOrd="0" destOrd="0" presId="urn:microsoft.com/office/officeart/2005/8/layout/vList4#8"/>
    <dgm:cxn modelId="{3E139D05-6257-41E4-9AE3-B13707CB3A28}" type="presParOf" srcId="{60AE112D-4218-4543-94C2-7690ADA0B59D}" destId="{32F977C9-6AD5-4888-A8EE-9AFB6FFCCD4D}" srcOrd="1" destOrd="0" presId="urn:microsoft.com/office/officeart/2005/8/layout/vList4#8"/>
    <dgm:cxn modelId="{64EF70CE-F0C5-43E9-A1FC-E7F804AFCDDC}" type="presParOf" srcId="{60AE112D-4218-4543-94C2-7690ADA0B59D}" destId="{77803589-4F37-49AB-BEA7-71B658A7B264}" srcOrd="2" destOrd="0" presId="urn:microsoft.com/office/officeart/2005/8/layout/vList4#8"/>
    <dgm:cxn modelId="{2CD44ADE-E531-44B5-BA71-14149D66912F}" type="presParOf" srcId="{1F9E04CD-DA40-4FB1-84CF-930E4B4E9071}" destId="{C00748D9-FCC5-48EF-8331-DD6F4C0C57FF}" srcOrd="1" destOrd="0" presId="urn:microsoft.com/office/officeart/2005/8/layout/vList4#8"/>
    <dgm:cxn modelId="{42D18EB5-97A2-47A1-8A07-7026D77E121E}" type="presParOf" srcId="{1F9E04CD-DA40-4FB1-84CF-930E4B4E9071}" destId="{2C804832-73AD-4B84-A916-2C703D18BC91}" srcOrd="2" destOrd="0" presId="urn:microsoft.com/office/officeart/2005/8/layout/vList4#8"/>
    <dgm:cxn modelId="{B379AD67-B16B-4511-849F-DA50B0988EC6}" type="presParOf" srcId="{2C804832-73AD-4B84-A916-2C703D18BC91}" destId="{141851FC-E136-461C-B896-C325BD3EE2D5}" srcOrd="0" destOrd="0" presId="urn:microsoft.com/office/officeart/2005/8/layout/vList4#8"/>
    <dgm:cxn modelId="{2586D0C6-E7AF-47E7-9D6C-5025CC6259F3}" type="presParOf" srcId="{2C804832-73AD-4B84-A916-2C703D18BC91}" destId="{3F0F2917-2D37-46C3-8CBE-103BB0035400}" srcOrd="1" destOrd="0" presId="urn:microsoft.com/office/officeart/2005/8/layout/vList4#8"/>
    <dgm:cxn modelId="{1E1B7FFB-F1FA-4B0B-8E43-610968217695}" type="presParOf" srcId="{2C804832-73AD-4B84-A916-2C703D18BC91}" destId="{A0B355CA-05A1-4B2C-8320-B5EBC1064D0A}" srcOrd="2" destOrd="0" presId="urn:microsoft.com/office/officeart/2005/8/layout/vList4#8"/>
    <dgm:cxn modelId="{7DB0C950-7536-4D6C-AF8B-7DB94227611B}" type="presParOf" srcId="{1F9E04CD-DA40-4FB1-84CF-930E4B4E9071}" destId="{283E84B7-9B79-4073-AB21-2EBE44AD2063}" srcOrd="3" destOrd="0" presId="urn:microsoft.com/office/officeart/2005/8/layout/vList4#8"/>
    <dgm:cxn modelId="{2A4A9DB1-5494-4F99-B581-C99651D09340}" type="presParOf" srcId="{1F9E04CD-DA40-4FB1-84CF-930E4B4E9071}" destId="{6028D16E-C6A9-4F20-A473-7C55E8641856}" srcOrd="4" destOrd="0" presId="urn:microsoft.com/office/officeart/2005/8/layout/vList4#8"/>
    <dgm:cxn modelId="{60F2853B-780B-4B5E-B760-5DB965444C4A}" type="presParOf" srcId="{6028D16E-C6A9-4F20-A473-7C55E8641856}" destId="{1AF20F95-93BA-4D91-88C9-EBE3E60A9FA2}" srcOrd="0" destOrd="0" presId="urn:microsoft.com/office/officeart/2005/8/layout/vList4#8"/>
    <dgm:cxn modelId="{2733F53D-F89A-43D5-8174-BFC6E47DC291}" type="presParOf" srcId="{6028D16E-C6A9-4F20-A473-7C55E8641856}" destId="{1C98845F-DCA9-4CA8-A414-EB2A48D30A10}" srcOrd="1" destOrd="0" presId="urn:microsoft.com/office/officeart/2005/8/layout/vList4#8"/>
    <dgm:cxn modelId="{3528F51A-9E3F-41C9-8386-5C2123D0CB5B}" type="presParOf" srcId="{6028D16E-C6A9-4F20-A473-7C55E8641856}" destId="{442945CD-6579-4E8F-8D9C-266B3D83DC64}" srcOrd="2" destOrd="0" presId="urn:microsoft.com/office/officeart/2005/8/layout/vList4#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CDBCA58-DF4B-4207-879F-8F680193C394}" type="doc">
      <dgm:prSet loTypeId="urn:microsoft.com/office/officeart/2005/8/layout/vList4#9" loCatId="list" qsTypeId="urn:microsoft.com/office/officeart/2005/8/quickstyle/simple1" qsCatId="simple" csTypeId="urn:microsoft.com/office/officeart/2005/8/colors/accent1_2" csCatId="accent1" phldr="1"/>
      <dgm:spPr/>
    </dgm:pt>
    <dgm:pt modelId="{48D53B63-7962-4F36-A99B-D71C0A8032EF}">
      <dgm:prSet phldrT="[Текст]" custT="1"/>
      <dgm:spPr/>
      <dgm:t>
        <a:bodyPr/>
        <a:lstStyle/>
        <a:p>
          <a:pPr algn="l"/>
          <a:endParaRPr lang="ru-RU" sz="2000" dirty="0" smtClean="0"/>
        </a:p>
        <a:p>
          <a:pPr algn="l"/>
          <a:endParaRPr lang="ru-RU" sz="1800" dirty="0" smtClean="0"/>
        </a:p>
        <a:p>
          <a:pPr algn="ctr"/>
          <a:r>
            <a:rPr lang="ru-RU" sz="2000" b="1" dirty="0" smtClean="0">
              <a:solidFill>
                <a:srgbClr val="FFFFFF"/>
              </a:solidFill>
            </a:rPr>
            <a:t>Капитальный ремонт  МОУ «Средняя школа № 3»,</a:t>
          </a:r>
        </a:p>
        <a:p>
          <a:pPr algn="ctr"/>
          <a:r>
            <a:rPr lang="ru-RU" sz="2000" b="1" dirty="0" smtClean="0">
              <a:solidFill>
                <a:srgbClr val="FFFFFF"/>
              </a:solidFill>
            </a:rPr>
            <a:t>в т.ч благоустройство территории  </a:t>
          </a:r>
        </a:p>
        <a:p>
          <a:pPr algn="ctr"/>
          <a:r>
            <a:rPr lang="ru-RU" sz="2400" b="1" dirty="0" smtClean="0">
              <a:solidFill>
                <a:schemeClr val="bg2">
                  <a:lumMod val="75000"/>
                </a:schemeClr>
              </a:solidFill>
            </a:rPr>
            <a:t>43 799,1 </a:t>
          </a:r>
          <a:r>
            <a:rPr lang="ru-RU" sz="2400" b="1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r>
            <a:rPr lang="ru-RU" sz="2400" b="1" dirty="0" smtClean="0">
              <a:solidFill>
                <a:schemeClr val="bg2">
                  <a:lumMod val="75000"/>
                </a:schemeClr>
              </a:solidFill>
            </a:rPr>
            <a:t> (ФБ+ОБ+МБ)</a:t>
          </a:r>
        </a:p>
        <a:p>
          <a:pPr algn="ctr"/>
          <a:endParaRPr lang="ru-RU" sz="2200" b="1" dirty="0" smtClean="0">
            <a:solidFill>
              <a:schemeClr val="bg2">
                <a:lumMod val="75000"/>
              </a:schemeClr>
            </a:solidFill>
          </a:endParaRPr>
        </a:p>
        <a:p>
          <a:pPr algn="l"/>
          <a:endParaRPr lang="ru-RU" sz="2400" dirty="0"/>
        </a:p>
      </dgm:t>
    </dgm:pt>
    <dgm:pt modelId="{D5C611F3-2D7F-4D5B-8ADB-A2B64FB8A6F3}" type="parTrans" cxnId="{40F2F2A3-862B-4278-A8E0-4979339D1BDE}">
      <dgm:prSet/>
      <dgm:spPr/>
      <dgm:t>
        <a:bodyPr/>
        <a:lstStyle/>
        <a:p>
          <a:endParaRPr lang="ru-RU"/>
        </a:p>
      </dgm:t>
    </dgm:pt>
    <dgm:pt modelId="{EE9A1C90-7FE5-4C9F-BE24-22EB64B6C1DB}" type="sibTrans" cxnId="{40F2F2A3-862B-4278-A8E0-4979339D1BDE}">
      <dgm:prSet/>
      <dgm:spPr/>
      <dgm:t>
        <a:bodyPr/>
        <a:lstStyle/>
        <a:p>
          <a:endParaRPr lang="ru-RU"/>
        </a:p>
      </dgm:t>
    </dgm:pt>
    <dgm:pt modelId="{935CC107-3115-4716-A794-C7B7E27913E5}">
      <dgm:prSet phldrT="[Текст]" custT="1"/>
      <dgm:spPr/>
      <dgm:t>
        <a:bodyPr/>
        <a:lstStyle/>
        <a:p>
          <a:pPr algn="ctr"/>
          <a:r>
            <a:rPr lang="ru-RU" sz="2400" dirty="0" smtClean="0"/>
            <a:t> </a:t>
          </a:r>
          <a:r>
            <a:rPr lang="ru-RU" sz="2400" b="1" dirty="0" smtClean="0"/>
            <a:t>Мероприятия в сфере пожарной безопасности  </a:t>
          </a:r>
          <a:r>
            <a:rPr lang="ru-RU" sz="2400" b="1" dirty="0" smtClean="0">
              <a:solidFill>
                <a:schemeClr val="bg2">
                  <a:lumMod val="75000"/>
                </a:schemeClr>
              </a:solidFill>
            </a:rPr>
            <a:t>1348,7 </a:t>
          </a:r>
          <a:r>
            <a:rPr lang="ru-RU" sz="2400" b="1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r>
            <a:rPr lang="ru-RU" sz="2400" b="1" dirty="0" smtClean="0">
              <a:solidFill>
                <a:schemeClr val="bg2">
                  <a:lumMod val="75000"/>
                </a:schemeClr>
              </a:solidFill>
            </a:rPr>
            <a:t> (МБ)</a:t>
          </a:r>
        </a:p>
      </dgm:t>
    </dgm:pt>
    <dgm:pt modelId="{FB5B9F7C-1797-4ED0-A993-8A2C1A303C60}" type="parTrans" cxnId="{8D45450D-494A-4FB6-A1EF-E29F94AFDFBE}">
      <dgm:prSet/>
      <dgm:spPr/>
      <dgm:t>
        <a:bodyPr/>
        <a:lstStyle/>
        <a:p>
          <a:endParaRPr lang="ru-RU"/>
        </a:p>
      </dgm:t>
    </dgm:pt>
    <dgm:pt modelId="{AB203BF2-2B07-4050-8052-DFE779D85688}" type="sibTrans" cxnId="{8D45450D-494A-4FB6-A1EF-E29F94AFDFBE}">
      <dgm:prSet/>
      <dgm:spPr/>
      <dgm:t>
        <a:bodyPr/>
        <a:lstStyle/>
        <a:p>
          <a:endParaRPr lang="ru-RU"/>
        </a:p>
      </dgm:t>
    </dgm:pt>
    <dgm:pt modelId="{93D91EA4-8EE8-47DA-9149-9BA1C0885D39}">
      <dgm:prSet phldrT="[Текст]" custT="1"/>
      <dgm:spPr/>
      <dgm:t>
        <a:bodyPr/>
        <a:lstStyle/>
        <a:p>
          <a:pPr algn="ctr"/>
          <a:r>
            <a:rPr lang="ru-RU" sz="2200" b="1" dirty="0" smtClean="0"/>
            <a:t>Мероприятия по антитеррористической защищенности </a:t>
          </a:r>
        </a:p>
        <a:p>
          <a:pPr algn="ctr"/>
          <a:r>
            <a:rPr lang="ru-RU" sz="2200" b="1" dirty="0" smtClean="0">
              <a:solidFill>
                <a:schemeClr val="bg2">
                  <a:lumMod val="75000"/>
                </a:schemeClr>
              </a:solidFill>
            </a:rPr>
            <a:t>737,0 </a:t>
          </a:r>
          <a:r>
            <a:rPr lang="ru-RU" sz="2200" b="1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r>
            <a:rPr lang="ru-RU" sz="2200" b="1" dirty="0" smtClean="0">
              <a:solidFill>
                <a:schemeClr val="bg2">
                  <a:lumMod val="75000"/>
                </a:schemeClr>
              </a:solidFill>
            </a:rPr>
            <a:t> (ОБ+МБ)</a:t>
          </a:r>
        </a:p>
      </dgm:t>
    </dgm:pt>
    <dgm:pt modelId="{390DA71E-CA60-4D2C-B164-7538D46B6D5C}" type="parTrans" cxnId="{969DCFFF-089E-4D63-8343-99D765906996}">
      <dgm:prSet/>
      <dgm:spPr/>
      <dgm:t>
        <a:bodyPr/>
        <a:lstStyle/>
        <a:p>
          <a:endParaRPr lang="ru-RU"/>
        </a:p>
      </dgm:t>
    </dgm:pt>
    <dgm:pt modelId="{81148A4B-8B8C-49E7-9785-70FDBEDB7E9B}" type="sibTrans" cxnId="{969DCFFF-089E-4D63-8343-99D765906996}">
      <dgm:prSet/>
      <dgm:spPr/>
      <dgm:t>
        <a:bodyPr/>
        <a:lstStyle/>
        <a:p>
          <a:endParaRPr lang="ru-RU"/>
        </a:p>
      </dgm:t>
    </dgm:pt>
    <dgm:pt modelId="{4DB92B09-28F8-497B-9320-D51DE0670BDE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tx1">
                  <a:lumMod val="95000"/>
                </a:schemeClr>
              </a:solidFill>
            </a:rPr>
            <a:t>Ежемесячное денежное вознаграждение за классное руководство  </a:t>
          </a:r>
          <a:r>
            <a:rPr lang="ru-RU" sz="2000" b="1" dirty="0" smtClean="0">
              <a:solidFill>
                <a:schemeClr val="bg2">
                  <a:lumMod val="75000"/>
                </a:schemeClr>
              </a:solidFill>
            </a:rPr>
            <a:t>19 183,0 </a:t>
          </a:r>
          <a:r>
            <a:rPr lang="ru-RU" sz="2000" b="1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sz="2000" b="1" dirty="0" smtClean="0">
            <a:solidFill>
              <a:schemeClr val="bg2">
                <a:lumMod val="75000"/>
              </a:schemeClr>
            </a:solidFill>
          </a:endParaRPr>
        </a:p>
      </dgm:t>
    </dgm:pt>
    <dgm:pt modelId="{1D6F07A3-9678-412B-A2E2-758B19475618}" type="parTrans" cxnId="{1180B856-DFFA-40CF-B526-688E5F180CD3}">
      <dgm:prSet/>
      <dgm:spPr/>
      <dgm:t>
        <a:bodyPr/>
        <a:lstStyle/>
        <a:p>
          <a:endParaRPr lang="ru-RU"/>
        </a:p>
      </dgm:t>
    </dgm:pt>
    <dgm:pt modelId="{7B70680D-23D7-4908-9814-559B44319936}" type="sibTrans" cxnId="{1180B856-DFFA-40CF-B526-688E5F180CD3}">
      <dgm:prSet/>
      <dgm:spPr/>
      <dgm:t>
        <a:bodyPr/>
        <a:lstStyle/>
        <a:p>
          <a:endParaRPr lang="ru-RU"/>
        </a:p>
      </dgm:t>
    </dgm:pt>
    <dgm:pt modelId="{1F9E04CD-DA40-4FB1-84CF-930E4B4E9071}" type="pres">
      <dgm:prSet presAssocID="{5CDBCA58-DF4B-4207-879F-8F680193C394}" presName="linear" presStyleCnt="0">
        <dgm:presLayoutVars>
          <dgm:dir/>
          <dgm:resizeHandles val="exact"/>
        </dgm:presLayoutVars>
      </dgm:prSet>
      <dgm:spPr/>
    </dgm:pt>
    <dgm:pt modelId="{60AE112D-4218-4543-94C2-7690ADA0B59D}" type="pres">
      <dgm:prSet presAssocID="{48D53B63-7962-4F36-A99B-D71C0A8032EF}" presName="comp" presStyleCnt="0"/>
      <dgm:spPr/>
    </dgm:pt>
    <dgm:pt modelId="{32217102-B3E3-4AB8-B636-ED28B3F7EBD1}" type="pres">
      <dgm:prSet presAssocID="{48D53B63-7962-4F36-A99B-D71C0A8032EF}" presName="box" presStyleLbl="node1" presStyleIdx="0" presStyleCnt="4" custScaleY="122057" custLinFactNeighborX="868" custLinFactNeighborY="-39452"/>
      <dgm:spPr/>
      <dgm:t>
        <a:bodyPr/>
        <a:lstStyle/>
        <a:p>
          <a:endParaRPr lang="ru-RU"/>
        </a:p>
      </dgm:t>
    </dgm:pt>
    <dgm:pt modelId="{32F977C9-6AD5-4888-A8EE-9AFB6FFCCD4D}" type="pres">
      <dgm:prSet presAssocID="{48D53B63-7962-4F36-A99B-D71C0A8032EF}" presName="img" presStyleLbl="fgImgPlace1" presStyleIdx="0" presStyleCnt="4" custScaleX="113805" custScaleY="150568" custLinFactNeighborX="290" custLinFactNeighborY="-72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7803589-4F37-49AB-BEA7-71B658A7B264}" type="pres">
      <dgm:prSet presAssocID="{48D53B63-7962-4F36-A99B-D71C0A8032EF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748D9-FCC5-48EF-8331-DD6F4C0C57FF}" type="pres">
      <dgm:prSet presAssocID="{EE9A1C90-7FE5-4C9F-BE24-22EB64B6C1DB}" presName="spacer" presStyleCnt="0"/>
      <dgm:spPr/>
    </dgm:pt>
    <dgm:pt modelId="{2C804832-73AD-4B84-A916-2C703D18BC91}" type="pres">
      <dgm:prSet presAssocID="{935CC107-3115-4716-A794-C7B7E27913E5}" presName="comp" presStyleCnt="0"/>
      <dgm:spPr/>
    </dgm:pt>
    <dgm:pt modelId="{141851FC-E136-461C-B896-C325BD3EE2D5}" type="pres">
      <dgm:prSet presAssocID="{935CC107-3115-4716-A794-C7B7E27913E5}" presName="box" presStyleLbl="node1" presStyleIdx="1" presStyleCnt="4" custScaleY="89233" custLinFactNeighborX="-1587" custLinFactNeighborY="697"/>
      <dgm:spPr/>
      <dgm:t>
        <a:bodyPr/>
        <a:lstStyle/>
        <a:p>
          <a:endParaRPr lang="ru-RU"/>
        </a:p>
      </dgm:t>
    </dgm:pt>
    <dgm:pt modelId="{3F0F2917-2D37-46C3-8CBE-103BB0035400}" type="pres">
      <dgm:prSet presAssocID="{935CC107-3115-4716-A794-C7B7E27913E5}" presName="img" presStyleLbl="fgImgPlace1" presStyleIdx="1" presStyleCnt="4" custScaleX="115102" custScaleY="108844" custLinFactNeighborX="-2933" custLinFactNeighborY="389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0B355CA-05A1-4B2C-8320-B5EBC1064D0A}" type="pres">
      <dgm:prSet presAssocID="{935CC107-3115-4716-A794-C7B7E27913E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3E84B7-9B79-4073-AB21-2EBE44AD2063}" type="pres">
      <dgm:prSet presAssocID="{AB203BF2-2B07-4050-8052-DFE779D85688}" presName="spacer" presStyleCnt="0"/>
      <dgm:spPr/>
    </dgm:pt>
    <dgm:pt modelId="{6028D16E-C6A9-4F20-A473-7C55E8641856}" type="pres">
      <dgm:prSet presAssocID="{93D91EA4-8EE8-47DA-9149-9BA1C0885D39}" presName="comp" presStyleCnt="0"/>
      <dgm:spPr/>
    </dgm:pt>
    <dgm:pt modelId="{1AF20F95-93BA-4D91-88C9-EBE3E60A9FA2}" type="pres">
      <dgm:prSet presAssocID="{93D91EA4-8EE8-47DA-9149-9BA1C0885D39}" presName="box" presStyleLbl="node1" presStyleIdx="2" presStyleCnt="4" custScaleY="116364" custLinFactNeighborX="0" custLinFactNeighborY="2367"/>
      <dgm:spPr/>
      <dgm:t>
        <a:bodyPr/>
        <a:lstStyle/>
        <a:p>
          <a:endParaRPr lang="ru-RU"/>
        </a:p>
      </dgm:t>
    </dgm:pt>
    <dgm:pt modelId="{1C98845F-DCA9-4CA8-A414-EB2A48D30A10}" type="pres">
      <dgm:prSet presAssocID="{93D91EA4-8EE8-47DA-9149-9BA1C0885D39}" presName="img" presStyleLbl="fgImgPlace1" presStyleIdx="2" presStyleCnt="4" custScaleX="115295" custScaleY="140486" custLinFactNeighborX="-1545" custLinFactNeighborY="20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42945CD-6579-4E8F-8D9C-266B3D83DC64}" type="pres">
      <dgm:prSet presAssocID="{93D91EA4-8EE8-47DA-9149-9BA1C0885D39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31E67-DF85-41F3-8652-D8D0968C3F81}" type="pres">
      <dgm:prSet presAssocID="{81148A4B-8B8C-49E7-9785-70FDBEDB7E9B}" presName="spacer" presStyleCnt="0"/>
      <dgm:spPr/>
    </dgm:pt>
    <dgm:pt modelId="{E869CB81-EEB6-4B15-869A-8BAD91CE2EF2}" type="pres">
      <dgm:prSet presAssocID="{4DB92B09-28F8-497B-9320-D51DE0670BDE}" presName="comp" presStyleCnt="0"/>
      <dgm:spPr/>
    </dgm:pt>
    <dgm:pt modelId="{E0DE0863-E000-4408-A6CB-B48BF67D6D51}" type="pres">
      <dgm:prSet presAssocID="{4DB92B09-28F8-497B-9320-D51DE0670BDE}" presName="box" presStyleLbl="node1" presStyleIdx="3" presStyleCnt="4" custScaleY="102501" custLinFactNeighborX="0" custLinFactNeighborY="70"/>
      <dgm:spPr/>
      <dgm:t>
        <a:bodyPr/>
        <a:lstStyle/>
        <a:p>
          <a:endParaRPr lang="ru-RU"/>
        </a:p>
      </dgm:t>
    </dgm:pt>
    <dgm:pt modelId="{BACD1A53-8DB3-4E55-BC15-AD89DA14D09F}" type="pres">
      <dgm:prSet presAssocID="{4DB92B09-28F8-497B-9320-D51DE0670BDE}" presName="img" presStyleLbl="fgImgPlace1" presStyleIdx="3" presStyleCnt="4" custScaleX="118819" custScaleY="120578" custLinFactNeighborX="-5356" custLinFactNeighborY="-325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AFFDB71-D310-4B1E-BD38-E6551C13E6EE}" type="pres">
      <dgm:prSet presAssocID="{4DB92B09-28F8-497B-9320-D51DE0670BDE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9DCFFF-089E-4D63-8343-99D765906996}" srcId="{5CDBCA58-DF4B-4207-879F-8F680193C394}" destId="{93D91EA4-8EE8-47DA-9149-9BA1C0885D39}" srcOrd="2" destOrd="0" parTransId="{390DA71E-CA60-4D2C-B164-7538D46B6D5C}" sibTransId="{81148A4B-8B8C-49E7-9785-70FDBEDB7E9B}"/>
    <dgm:cxn modelId="{DD24E312-91FB-4D9A-8F02-33BFA7488CF6}" type="presOf" srcId="{48D53B63-7962-4F36-A99B-D71C0A8032EF}" destId="{32217102-B3E3-4AB8-B636-ED28B3F7EBD1}" srcOrd="0" destOrd="0" presId="urn:microsoft.com/office/officeart/2005/8/layout/vList4#9"/>
    <dgm:cxn modelId="{75E7E6DB-6F3B-463E-82E1-D360A813A8EE}" type="presOf" srcId="{48D53B63-7962-4F36-A99B-D71C0A8032EF}" destId="{77803589-4F37-49AB-BEA7-71B658A7B264}" srcOrd="1" destOrd="0" presId="urn:microsoft.com/office/officeart/2005/8/layout/vList4#9"/>
    <dgm:cxn modelId="{40F2F2A3-862B-4278-A8E0-4979339D1BDE}" srcId="{5CDBCA58-DF4B-4207-879F-8F680193C394}" destId="{48D53B63-7962-4F36-A99B-D71C0A8032EF}" srcOrd="0" destOrd="0" parTransId="{D5C611F3-2D7F-4D5B-8ADB-A2B64FB8A6F3}" sibTransId="{EE9A1C90-7FE5-4C9F-BE24-22EB64B6C1DB}"/>
    <dgm:cxn modelId="{1180B856-DFFA-40CF-B526-688E5F180CD3}" srcId="{5CDBCA58-DF4B-4207-879F-8F680193C394}" destId="{4DB92B09-28F8-497B-9320-D51DE0670BDE}" srcOrd="3" destOrd="0" parTransId="{1D6F07A3-9678-412B-A2E2-758B19475618}" sibTransId="{7B70680D-23D7-4908-9814-559B44319936}"/>
    <dgm:cxn modelId="{CD9D40A1-0D21-4F47-B037-DCF991511299}" type="presOf" srcId="{935CC107-3115-4716-A794-C7B7E27913E5}" destId="{141851FC-E136-461C-B896-C325BD3EE2D5}" srcOrd="0" destOrd="0" presId="urn:microsoft.com/office/officeart/2005/8/layout/vList4#9"/>
    <dgm:cxn modelId="{8D45450D-494A-4FB6-A1EF-E29F94AFDFBE}" srcId="{5CDBCA58-DF4B-4207-879F-8F680193C394}" destId="{935CC107-3115-4716-A794-C7B7E27913E5}" srcOrd="1" destOrd="0" parTransId="{FB5B9F7C-1797-4ED0-A993-8A2C1A303C60}" sibTransId="{AB203BF2-2B07-4050-8052-DFE779D85688}"/>
    <dgm:cxn modelId="{D360E084-97FE-4298-87D1-400D183C9B1B}" type="presOf" srcId="{93D91EA4-8EE8-47DA-9149-9BA1C0885D39}" destId="{1AF20F95-93BA-4D91-88C9-EBE3E60A9FA2}" srcOrd="0" destOrd="0" presId="urn:microsoft.com/office/officeart/2005/8/layout/vList4#9"/>
    <dgm:cxn modelId="{FA8369F3-39B0-4A98-ACD3-A63E8232A756}" type="presOf" srcId="{935CC107-3115-4716-A794-C7B7E27913E5}" destId="{A0B355CA-05A1-4B2C-8320-B5EBC1064D0A}" srcOrd="1" destOrd="0" presId="urn:microsoft.com/office/officeart/2005/8/layout/vList4#9"/>
    <dgm:cxn modelId="{701DDDB1-E8BE-40FF-BE7A-22D0B2CF18BB}" type="presOf" srcId="{4DB92B09-28F8-497B-9320-D51DE0670BDE}" destId="{E0DE0863-E000-4408-A6CB-B48BF67D6D51}" srcOrd="0" destOrd="0" presId="urn:microsoft.com/office/officeart/2005/8/layout/vList4#9"/>
    <dgm:cxn modelId="{F4611D71-9F39-48C4-8F73-57ABC4CD3C81}" type="presOf" srcId="{93D91EA4-8EE8-47DA-9149-9BA1C0885D39}" destId="{442945CD-6579-4E8F-8D9C-266B3D83DC64}" srcOrd="1" destOrd="0" presId="urn:microsoft.com/office/officeart/2005/8/layout/vList4#9"/>
    <dgm:cxn modelId="{92582CAA-ADCE-431C-A003-9AB87CF38D39}" type="presOf" srcId="{5CDBCA58-DF4B-4207-879F-8F680193C394}" destId="{1F9E04CD-DA40-4FB1-84CF-930E4B4E9071}" srcOrd="0" destOrd="0" presId="urn:microsoft.com/office/officeart/2005/8/layout/vList4#9"/>
    <dgm:cxn modelId="{A434FE6A-F52E-4F82-BDD6-60BEE0836522}" type="presOf" srcId="{4DB92B09-28F8-497B-9320-D51DE0670BDE}" destId="{2AFFDB71-D310-4B1E-BD38-E6551C13E6EE}" srcOrd="1" destOrd="0" presId="urn:microsoft.com/office/officeart/2005/8/layout/vList4#9"/>
    <dgm:cxn modelId="{D6A53B00-B814-4028-8534-D8F6561F2E10}" type="presParOf" srcId="{1F9E04CD-DA40-4FB1-84CF-930E4B4E9071}" destId="{60AE112D-4218-4543-94C2-7690ADA0B59D}" srcOrd="0" destOrd="0" presId="urn:microsoft.com/office/officeart/2005/8/layout/vList4#9"/>
    <dgm:cxn modelId="{7F2147E5-8BC7-47D6-8E4F-3E995E85BA11}" type="presParOf" srcId="{60AE112D-4218-4543-94C2-7690ADA0B59D}" destId="{32217102-B3E3-4AB8-B636-ED28B3F7EBD1}" srcOrd="0" destOrd="0" presId="urn:microsoft.com/office/officeart/2005/8/layout/vList4#9"/>
    <dgm:cxn modelId="{031F8AD8-7756-4AB2-BF08-3D702E8EA28A}" type="presParOf" srcId="{60AE112D-4218-4543-94C2-7690ADA0B59D}" destId="{32F977C9-6AD5-4888-A8EE-9AFB6FFCCD4D}" srcOrd="1" destOrd="0" presId="urn:microsoft.com/office/officeart/2005/8/layout/vList4#9"/>
    <dgm:cxn modelId="{9322C7B7-AAC1-47C0-92F2-1A962DD4985E}" type="presParOf" srcId="{60AE112D-4218-4543-94C2-7690ADA0B59D}" destId="{77803589-4F37-49AB-BEA7-71B658A7B264}" srcOrd="2" destOrd="0" presId="urn:microsoft.com/office/officeart/2005/8/layout/vList4#9"/>
    <dgm:cxn modelId="{868B9431-2CF8-437E-AE2A-BD6EDA6B69BD}" type="presParOf" srcId="{1F9E04CD-DA40-4FB1-84CF-930E4B4E9071}" destId="{C00748D9-FCC5-48EF-8331-DD6F4C0C57FF}" srcOrd="1" destOrd="0" presId="urn:microsoft.com/office/officeart/2005/8/layout/vList4#9"/>
    <dgm:cxn modelId="{67E5DA86-F5AF-4793-A59F-646B1CFA394B}" type="presParOf" srcId="{1F9E04CD-DA40-4FB1-84CF-930E4B4E9071}" destId="{2C804832-73AD-4B84-A916-2C703D18BC91}" srcOrd="2" destOrd="0" presId="urn:microsoft.com/office/officeart/2005/8/layout/vList4#9"/>
    <dgm:cxn modelId="{06F5CC08-D551-4136-9766-5910E2C02251}" type="presParOf" srcId="{2C804832-73AD-4B84-A916-2C703D18BC91}" destId="{141851FC-E136-461C-B896-C325BD3EE2D5}" srcOrd="0" destOrd="0" presId="urn:microsoft.com/office/officeart/2005/8/layout/vList4#9"/>
    <dgm:cxn modelId="{9CB29DD3-2DD5-4119-92C6-DE3F47D782E3}" type="presParOf" srcId="{2C804832-73AD-4B84-A916-2C703D18BC91}" destId="{3F0F2917-2D37-46C3-8CBE-103BB0035400}" srcOrd="1" destOrd="0" presId="urn:microsoft.com/office/officeart/2005/8/layout/vList4#9"/>
    <dgm:cxn modelId="{30E7F7C8-8EAF-49E9-A4D9-90C5C68FD45B}" type="presParOf" srcId="{2C804832-73AD-4B84-A916-2C703D18BC91}" destId="{A0B355CA-05A1-4B2C-8320-B5EBC1064D0A}" srcOrd="2" destOrd="0" presId="urn:microsoft.com/office/officeart/2005/8/layout/vList4#9"/>
    <dgm:cxn modelId="{02B1305A-B3BC-4F8C-9FDE-23CF55464E35}" type="presParOf" srcId="{1F9E04CD-DA40-4FB1-84CF-930E4B4E9071}" destId="{283E84B7-9B79-4073-AB21-2EBE44AD2063}" srcOrd="3" destOrd="0" presId="urn:microsoft.com/office/officeart/2005/8/layout/vList4#9"/>
    <dgm:cxn modelId="{6A967E3A-67E3-42D8-9F2B-C3E996D92A50}" type="presParOf" srcId="{1F9E04CD-DA40-4FB1-84CF-930E4B4E9071}" destId="{6028D16E-C6A9-4F20-A473-7C55E8641856}" srcOrd="4" destOrd="0" presId="urn:microsoft.com/office/officeart/2005/8/layout/vList4#9"/>
    <dgm:cxn modelId="{4196E62A-8167-4CAD-8736-EE24D5D0EA6F}" type="presParOf" srcId="{6028D16E-C6A9-4F20-A473-7C55E8641856}" destId="{1AF20F95-93BA-4D91-88C9-EBE3E60A9FA2}" srcOrd="0" destOrd="0" presId="urn:microsoft.com/office/officeart/2005/8/layout/vList4#9"/>
    <dgm:cxn modelId="{09A693C1-A98A-40B8-A342-4BE71412DAE0}" type="presParOf" srcId="{6028D16E-C6A9-4F20-A473-7C55E8641856}" destId="{1C98845F-DCA9-4CA8-A414-EB2A48D30A10}" srcOrd="1" destOrd="0" presId="urn:microsoft.com/office/officeart/2005/8/layout/vList4#9"/>
    <dgm:cxn modelId="{73B3D0D6-A4A7-4924-B560-9CEE133D60CC}" type="presParOf" srcId="{6028D16E-C6A9-4F20-A473-7C55E8641856}" destId="{442945CD-6579-4E8F-8D9C-266B3D83DC64}" srcOrd="2" destOrd="0" presId="urn:microsoft.com/office/officeart/2005/8/layout/vList4#9"/>
    <dgm:cxn modelId="{4FB9A4DE-BE0B-43A0-B2D6-7501EF7A00FA}" type="presParOf" srcId="{1F9E04CD-DA40-4FB1-84CF-930E4B4E9071}" destId="{AF931E67-DF85-41F3-8652-D8D0968C3F81}" srcOrd="5" destOrd="0" presId="urn:microsoft.com/office/officeart/2005/8/layout/vList4#9"/>
    <dgm:cxn modelId="{6C560ACB-47A5-4A7C-A147-49084F259A7B}" type="presParOf" srcId="{1F9E04CD-DA40-4FB1-84CF-930E4B4E9071}" destId="{E869CB81-EEB6-4B15-869A-8BAD91CE2EF2}" srcOrd="6" destOrd="0" presId="urn:microsoft.com/office/officeart/2005/8/layout/vList4#9"/>
    <dgm:cxn modelId="{6CEFD2F5-F023-4795-9B53-0E594507EC62}" type="presParOf" srcId="{E869CB81-EEB6-4B15-869A-8BAD91CE2EF2}" destId="{E0DE0863-E000-4408-A6CB-B48BF67D6D51}" srcOrd="0" destOrd="0" presId="urn:microsoft.com/office/officeart/2005/8/layout/vList4#9"/>
    <dgm:cxn modelId="{130A1609-7A9A-4A69-98CC-FBFDE0BDFA5E}" type="presParOf" srcId="{E869CB81-EEB6-4B15-869A-8BAD91CE2EF2}" destId="{BACD1A53-8DB3-4E55-BC15-AD89DA14D09F}" srcOrd="1" destOrd="0" presId="urn:microsoft.com/office/officeart/2005/8/layout/vList4#9"/>
    <dgm:cxn modelId="{E66201EA-3D8F-442B-82BD-799510D8E353}" type="presParOf" srcId="{E869CB81-EEB6-4B15-869A-8BAD91CE2EF2}" destId="{2AFFDB71-D310-4B1E-BD38-E6551C13E6EE}" srcOrd="2" destOrd="0" presId="urn:microsoft.com/office/officeart/2005/8/layout/vList4#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CDBCA58-DF4B-4207-879F-8F680193C394}" type="doc">
      <dgm:prSet loTypeId="urn:microsoft.com/office/officeart/2005/8/layout/vList4#10" loCatId="list" qsTypeId="urn:microsoft.com/office/officeart/2005/8/quickstyle/simple1" qsCatId="simple" csTypeId="urn:microsoft.com/office/officeart/2005/8/colors/accent1_2" csCatId="accent1" phldr="1"/>
      <dgm:spPr/>
    </dgm:pt>
    <dgm:pt modelId="{48D53B63-7962-4F36-A99B-D71C0A8032EF}">
      <dgm:prSet phldrT="[Текст]" custT="1"/>
      <dgm:spPr/>
      <dgm:t>
        <a:bodyPr/>
        <a:lstStyle/>
        <a:p>
          <a:pPr algn="l"/>
          <a:endParaRPr lang="ru-RU" sz="2000" dirty="0" smtClean="0"/>
        </a:p>
        <a:p>
          <a:pPr algn="l"/>
          <a:endParaRPr lang="ru-RU" sz="1800" dirty="0" smtClean="0"/>
        </a:p>
      </dgm:t>
    </dgm:pt>
    <dgm:pt modelId="{D5C611F3-2D7F-4D5B-8ADB-A2B64FB8A6F3}" type="parTrans" cxnId="{40F2F2A3-862B-4278-A8E0-4979339D1BDE}">
      <dgm:prSet/>
      <dgm:spPr/>
      <dgm:t>
        <a:bodyPr/>
        <a:lstStyle/>
        <a:p>
          <a:endParaRPr lang="ru-RU"/>
        </a:p>
      </dgm:t>
    </dgm:pt>
    <dgm:pt modelId="{EE9A1C90-7FE5-4C9F-BE24-22EB64B6C1DB}" type="sibTrans" cxnId="{40F2F2A3-862B-4278-A8E0-4979339D1BDE}">
      <dgm:prSet/>
      <dgm:spPr/>
      <dgm:t>
        <a:bodyPr/>
        <a:lstStyle/>
        <a:p>
          <a:endParaRPr lang="ru-RU"/>
        </a:p>
      </dgm:t>
    </dgm:pt>
    <dgm:pt modelId="{61FA2CB1-EDAF-493A-BF3A-873D8B9CC545}">
      <dgm:prSet phldrT="[Текст]" custT="1"/>
      <dgm:spPr/>
      <dgm:t>
        <a:bodyPr/>
        <a:lstStyle/>
        <a:p>
          <a:pPr algn="ctr"/>
          <a:endParaRPr lang="ru-RU" sz="2400" b="1" dirty="0" smtClean="0">
            <a:solidFill>
              <a:schemeClr val="bg2">
                <a:lumMod val="75000"/>
              </a:schemeClr>
            </a:solidFill>
          </a:endParaRPr>
        </a:p>
      </dgm:t>
    </dgm:pt>
    <dgm:pt modelId="{A95FB20E-DED8-4A96-9518-649C2F1E8DDD}" type="parTrans" cxnId="{02FA85DE-DE5D-48CF-A47B-5E51E36EDE3E}">
      <dgm:prSet/>
      <dgm:spPr/>
    </dgm:pt>
    <dgm:pt modelId="{F9A0002F-8DB4-4AED-AA12-2D37FC64A376}" type="sibTrans" cxnId="{02FA85DE-DE5D-48CF-A47B-5E51E36EDE3E}">
      <dgm:prSet/>
      <dgm:spPr/>
    </dgm:pt>
    <dgm:pt modelId="{B53FA64A-D762-494A-8B80-2084B2915E82}">
      <dgm:prSet phldrT="[Текст]" custT="1"/>
      <dgm:spPr/>
      <dgm:t>
        <a:bodyPr/>
        <a:lstStyle/>
        <a:p>
          <a:pPr algn="ctr"/>
          <a:endParaRPr lang="ru-RU" sz="2400" b="1" dirty="0" smtClean="0">
            <a:solidFill>
              <a:schemeClr val="bg2">
                <a:lumMod val="75000"/>
              </a:schemeClr>
            </a:solidFill>
          </a:endParaRPr>
        </a:p>
      </dgm:t>
    </dgm:pt>
    <dgm:pt modelId="{E3E7195A-A0AE-4303-97A8-8FFBBAEC9FE4}" type="parTrans" cxnId="{6BB31101-57BC-4FFA-8AD1-B8B99AD9F547}">
      <dgm:prSet/>
      <dgm:spPr/>
    </dgm:pt>
    <dgm:pt modelId="{36C972CE-7E6C-4131-8355-95C8AB8D46D7}" type="sibTrans" cxnId="{6BB31101-57BC-4FFA-8AD1-B8B99AD9F547}">
      <dgm:prSet/>
      <dgm:spPr/>
    </dgm:pt>
    <dgm:pt modelId="{4DB92B09-28F8-497B-9320-D51DE0670BDE}">
      <dgm:prSet phldrT="[Текст]" custT="1"/>
      <dgm:spPr/>
      <dgm:t>
        <a:bodyPr/>
        <a:lstStyle/>
        <a:p>
          <a:pPr algn="ctr"/>
          <a:endParaRPr lang="ru-RU" sz="2400" b="1" dirty="0" smtClean="0">
            <a:solidFill>
              <a:schemeClr val="tx1">
                <a:lumMod val="95000"/>
              </a:schemeClr>
            </a:solidFill>
          </a:endParaRPr>
        </a:p>
        <a:p>
          <a:pPr algn="ctr"/>
          <a:endParaRPr lang="ru-RU" sz="2400" b="1" dirty="0" smtClean="0">
            <a:solidFill>
              <a:schemeClr val="tx1">
                <a:lumMod val="95000"/>
              </a:schemeClr>
            </a:solidFill>
          </a:endParaRPr>
        </a:p>
        <a:p>
          <a:pPr algn="ctr"/>
          <a:endParaRPr lang="ru-RU" sz="2400" b="1" dirty="0" smtClean="0">
            <a:solidFill>
              <a:schemeClr val="tx1">
                <a:lumMod val="95000"/>
              </a:schemeClr>
            </a:solidFill>
          </a:endParaRPr>
        </a:p>
        <a:p>
          <a:pPr algn="ctr"/>
          <a:endParaRPr lang="ru-RU" sz="2400" b="1" dirty="0" smtClean="0">
            <a:solidFill>
              <a:schemeClr val="tx1">
                <a:lumMod val="95000"/>
              </a:schemeClr>
            </a:solidFill>
          </a:endParaRPr>
        </a:p>
        <a:p>
          <a:pPr algn="ctr"/>
          <a:endParaRPr lang="ru-RU" sz="2400" b="1" dirty="0" smtClean="0">
            <a:solidFill>
              <a:schemeClr val="tx1">
                <a:lumMod val="95000"/>
              </a:schemeClr>
            </a:solidFill>
          </a:endParaRPr>
        </a:p>
        <a:p>
          <a:pPr algn="ctr"/>
          <a:endParaRPr lang="ru-RU" sz="2400" b="1" dirty="0" smtClean="0">
            <a:solidFill>
              <a:schemeClr val="tx1">
                <a:lumMod val="95000"/>
              </a:schemeClr>
            </a:solidFill>
          </a:endParaRPr>
        </a:p>
        <a:p>
          <a:pPr algn="ctr"/>
          <a:r>
            <a:rPr lang="ru-RU" sz="2400" b="1" dirty="0" smtClean="0">
              <a:solidFill>
                <a:schemeClr val="tx1">
                  <a:lumMod val="95000"/>
                </a:schemeClr>
              </a:solidFill>
            </a:rPr>
            <a:t>Прочие мероприятия  </a:t>
          </a:r>
          <a:r>
            <a:rPr lang="ru-RU" sz="2400" b="1" dirty="0" smtClean="0">
              <a:solidFill>
                <a:schemeClr val="bg2">
                  <a:lumMod val="75000"/>
                </a:schemeClr>
              </a:solidFill>
            </a:rPr>
            <a:t>191,1 </a:t>
          </a:r>
          <a:r>
            <a:rPr lang="ru-RU" sz="2400" b="1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r>
            <a:rPr lang="ru-RU" sz="2400" b="1" dirty="0" smtClean="0">
              <a:solidFill>
                <a:schemeClr val="bg2">
                  <a:lumMod val="75000"/>
                </a:schemeClr>
              </a:solidFill>
            </a:rPr>
            <a:t>(МБ)</a:t>
          </a:r>
          <a:r>
            <a:rPr lang="ru-RU" sz="2400" b="1" dirty="0" err="1" smtClean="0">
              <a:solidFill>
                <a:schemeClr val="bg2">
                  <a:lumMod val="75000"/>
                </a:schemeClr>
              </a:solidFill>
            </a:rPr>
            <a:t>обобучение</a:t>
          </a:r>
          <a:endParaRPr lang="ru-RU" sz="2400" b="1" dirty="0" smtClean="0">
            <a:solidFill>
              <a:schemeClr val="bg2">
                <a:lumMod val="75000"/>
              </a:schemeClr>
            </a:solidFill>
          </a:endParaRPr>
        </a:p>
      </dgm:t>
    </dgm:pt>
    <dgm:pt modelId="{7B70680D-23D7-4908-9814-559B44319936}" type="sibTrans" cxnId="{1180B856-DFFA-40CF-B526-688E5F180CD3}">
      <dgm:prSet/>
      <dgm:spPr/>
      <dgm:t>
        <a:bodyPr/>
        <a:lstStyle/>
        <a:p>
          <a:endParaRPr lang="ru-RU"/>
        </a:p>
      </dgm:t>
    </dgm:pt>
    <dgm:pt modelId="{1D6F07A3-9678-412B-A2E2-758B19475618}" type="parTrans" cxnId="{1180B856-DFFA-40CF-B526-688E5F180CD3}">
      <dgm:prSet/>
      <dgm:spPr/>
      <dgm:t>
        <a:bodyPr/>
        <a:lstStyle/>
        <a:p>
          <a:endParaRPr lang="ru-RU"/>
        </a:p>
      </dgm:t>
    </dgm:pt>
    <dgm:pt modelId="{1F9E04CD-DA40-4FB1-84CF-930E4B4E9071}" type="pres">
      <dgm:prSet presAssocID="{5CDBCA58-DF4B-4207-879F-8F680193C394}" presName="linear" presStyleCnt="0">
        <dgm:presLayoutVars>
          <dgm:dir/>
          <dgm:resizeHandles val="exact"/>
        </dgm:presLayoutVars>
      </dgm:prSet>
      <dgm:spPr/>
    </dgm:pt>
    <dgm:pt modelId="{60AE112D-4218-4543-94C2-7690ADA0B59D}" type="pres">
      <dgm:prSet presAssocID="{48D53B63-7962-4F36-A99B-D71C0A8032EF}" presName="comp" presStyleCnt="0"/>
      <dgm:spPr/>
    </dgm:pt>
    <dgm:pt modelId="{32217102-B3E3-4AB8-B636-ED28B3F7EBD1}" type="pres">
      <dgm:prSet presAssocID="{48D53B63-7962-4F36-A99B-D71C0A8032EF}" presName="box" presStyleLbl="node1" presStyleIdx="0" presStyleCnt="3" custScaleY="122057" custLinFactNeighborX="-1587" custLinFactNeighborY="3320"/>
      <dgm:spPr/>
      <dgm:t>
        <a:bodyPr/>
        <a:lstStyle/>
        <a:p>
          <a:endParaRPr lang="ru-RU"/>
        </a:p>
      </dgm:t>
    </dgm:pt>
    <dgm:pt modelId="{32F977C9-6AD5-4888-A8EE-9AFB6FFCCD4D}" type="pres">
      <dgm:prSet presAssocID="{48D53B63-7962-4F36-A99B-D71C0A8032EF}" presName="img" presStyleLbl="fgImgPlace1" presStyleIdx="0" presStyleCnt="3" custScaleX="113805" custScaleY="150568" custLinFactNeighborX="-153" custLinFactNeighborY="314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7803589-4F37-49AB-BEA7-71B658A7B264}" type="pres">
      <dgm:prSet presAssocID="{48D53B63-7962-4F36-A99B-D71C0A8032E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748D9-FCC5-48EF-8331-DD6F4C0C57FF}" type="pres">
      <dgm:prSet presAssocID="{EE9A1C90-7FE5-4C9F-BE24-22EB64B6C1DB}" presName="spacer" presStyleCnt="0"/>
      <dgm:spPr/>
    </dgm:pt>
    <dgm:pt modelId="{E869CB81-EEB6-4B15-869A-8BAD91CE2EF2}" type="pres">
      <dgm:prSet presAssocID="{4DB92B09-28F8-497B-9320-D51DE0670BDE}" presName="comp" presStyleCnt="0"/>
      <dgm:spPr/>
    </dgm:pt>
    <dgm:pt modelId="{E0DE0863-E000-4408-A6CB-B48BF67D6D51}" type="pres">
      <dgm:prSet presAssocID="{4DB92B09-28F8-497B-9320-D51DE0670BDE}" presName="box" presStyleLbl="node1" presStyleIdx="1" presStyleCnt="3" custScaleY="102501"/>
      <dgm:spPr/>
      <dgm:t>
        <a:bodyPr/>
        <a:lstStyle/>
        <a:p>
          <a:endParaRPr lang="ru-RU"/>
        </a:p>
      </dgm:t>
    </dgm:pt>
    <dgm:pt modelId="{BACD1A53-8DB3-4E55-BC15-AD89DA14D09F}" type="pres">
      <dgm:prSet presAssocID="{4DB92B09-28F8-497B-9320-D51DE0670BDE}" presName="img" presStyleLbl="fgImgPlace1" presStyleIdx="1" presStyleCnt="3" custScaleX="109251" custScaleY="120578" custLinFactNeighborX="-2430" custLinFactNeighborY="577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AFFDB71-D310-4B1E-BD38-E6551C13E6EE}" type="pres">
      <dgm:prSet presAssocID="{4DB92B09-28F8-497B-9320-D51DE0670BD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48989-F33F-410C-AC07-35ED62982F87}" type="pres">
      <dgm:prSet presAssocID="{7B70680D-23D7-4908-9814-559B44319936}" presName="spacer" presStyleCnt="0"/>
      <dgm:spPr/>
    </dgm:pt>
    <dgm:pt modelId="{705B9604-1FC9-438B-9E10-ADE4533BE7AC}" type="pres">
      <dgm:prSet presAssocID="{B53FA64A-D762-494A-8B80-2084B2915E82}" presName="comp" presStyleCnt="0"/>
      <dgm:spPr/>
    </dgm:pt>
    <dgm:pt modelId="{2428A20D-BFEE-4BC7-885D-231C9FA68535}" type="pres">
      <dgm:prSet presAssocID="{B53FA64A-D762-494A-8B80-2084B2915E82}" presName="box" presStyleLbl="node1" presStyleIdx="2" presStyleCnt="3"/>
      <dgm:spPr/>
      <dgm:t>
        <a:bodyPr/>
        <a:lstStyle/>
        <a:p>
          <a:endParaRPr lang="ru-RU"/>
        </a:p>
      </dgm:t>
    </dgm:pt>
    <dgm:pt modelId="{7218E9D4-3CA6-4851-8E60-4639E272514B}" type="pres">
      <dgm:prSet presAssocID="{B53FA64A-D762-494A-8B80-2084B2915E82}" presName="img" presStyleLbl="fgImgPlace1" presStyleIdx="2" presStyleCnt="3" custScaleX="114081" custScaleY="12577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D266193-6C3D-4F1D-AAD2-6B7DB461ECA9}" type="pres">
      <dgm:prSet presAssocID="{B53FA64A-D762-494A-8B80-2084B2915E8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F2F2A3-862B-4278-A8E0-4979339D1BDE}" srcId="{5CDBCA58-DF4B-4207-879F-8F680193C394}" destId="{48D53B63-7962-4F36-A99B-D71C0A8032EF}" srcOrd="0" destOrd="0" parTransId="{D5C611F3-2D7F-4D5B-8ADB-A2B64FB8A6F3}" sibTransId="{EE9A1C90-7FE5-4C9F-BE24-22EB64B6C1DB}"/>
    <dgm:cxn modelId="{91CA6023-F174-46BA-A9CA-317DB406209A}" type="presOf" srcId="{B53FA64A-D762-494A-8B80-2084B2915E82}" destId="{AD266193-6C3D-4F1D-AAD2-6B7DB461ECA9}" srcOrd="1" destOrd="0" presId="urn:microsoft.com/office/officeart/2005/8/layout/vList4#10"/>
    <dgm:cxn modelId="{1180B856-DFFA-40CF-B526-688E5F180CD3}" srcId="{5CDBCA58-DF4B-4207-879F-8F680193C394}" destId="{4DB92B09-28F8-497B-9320-D51DE0670BDE}" srcOrd="1" destOrd="0" parTransId="{1D6F07A3-9678-412B-A2E2-758B19475618}" sibTransId="{7B70680D-23D7-4908-9814-559B44319936}"/>
    <dgm:cxn modelId="{6FE0EF89-6C43-4D01-8FA8-C66323A4E1DB}" type="presOf" srcId="{61FA2CB1-EDAF-493A-BF3A-873D8B9CC545}" destId="{AD266193-6C3D-4F1D-AAD2-6B7DB461ECA9}" srcOrd="1" destOrd="1" presId="urn:microsoft.com/office/officeart/2005/8/layout/vList4#10"/>
    <dgm:cxn modelId="{7AF06567-120D-43D5-9A0C-56D39EC7307D}" type="presOf" srcId="{48D53B63-7962-4F36-A99B-D71C0A8032EF}" destId="{77803589-4F37-49AB-BEA7-71B658A7B264}" srcOrd="1" destOrd="0" presId="urn:microsoft.com/office/officeart/2005/8/layout/vList4#10"/>
    <dgm:cxn modelId="{BF50B323-527F-48B7-9586-87EA0BCBB6CF}" type="presOf" srcId="{5CDBCA58-DF4B-4207-879F-8F680193C394}" destId="{1F9E04CD-DA40-4FB1-84CF-930E4B4E9071}" srcOrd="0" destOrd="0" presId="urn:microsoft.com/office/officeart/2005/8/layout/vList4#10"/>
    <dgm:cxn modelId="{3B86FC72-29AD-4334-8BC7-E6E5870035F0}" type="presOf" srcId="{4DB92B09-28F8-497B-9320-D51DE0670BDE}" destId="{E0DE0863-E000-4408-A6CB-B48BF67D6D51}" srcOrd="0" destOrd="0" presId="urn:microsoft.com/office/officeart/2005/8/layout/vList4#10"/>
    <dgm:cxn modelId="{DC382DB7-E090-4405-B396-CCF9F523BDF1}" type="presOf" srcId="{61FA2CB1-EDAF-493A-BF3A-873D8B9CC545}" destId="{2428A20D-BFEE-4BC7-885D-231C9FA68535}" srcOrd="0" destOrd="1" presId="urn:microsoft.com/office/officeart/2005/8/layout/vList4#10"/>
    <dgm:cxn modelId="{57B694F2-3BC1-451B-9C14-4C35D58CFA61}" type="presOf" srcId="{48D53B63-7962-4F36-A99B-D71C0A8032EF}" destId="{32217102-B3E3-4AB8-B636-ED28B3F7EBD1}" srcOrd="0" destOrd="0" presId="urn:microsoft.com/office/officeart/2005/8/layout/vList4#10"/>
    <dgm:cxn modelId="{8F346890-DF50-4984-98F6-5B78E2F5ED02}" type="presOf" srcId="{B53FA64A-D762-494A-8B80-2084B2915E82}" destId="{2428A20D-BFEE-4BC7-885D-231C9FA68535}" srcOrd="0" destOrd="0" presId="urn:microsoft.com/office/officeart/2005/8/layout/vList4#10"/>
    <dgm:cxn modelId="{E58E63CF-8945-4557-8C6B-4214DCE27784}" type="presOf" srcId="{4DB92B09-28F8-497B-9320-D51DE0670BDE}" destId="{2AFFDB71-D310-4B1E-BD38-E6551C13E6EE}" srcOrd="1" destOrd="0" presId="urn:microsoft.com/office/officeart/2005/8/layout/vList4#10"/>
    <dgm:cxn modelId="{02FA85DE-DE5D-48CF-A47B-5E51E36EDE3E}" srcId="{B53FA64A-D762-494A-8B80-2084B2915E82}" destId="{61FA2CB1-EDAF-493A-BF3A-873D8B9CC545}" srcOrd="0" destOrd="0" parTransId="{A95FB20E-DED8-4A96-9518-649C2F1E8DDD}" sibTransId="{F9A0002F-8DB4-4AED-AA12-2D37FC64A376}"/>
    <dgm:cxn modelId="{6BB31101-57BC-4FFA-8AD1-B8B99AD9F547}" srcId="{5CDBCA58-DF4B-4207-879F-8F680193C394}" destId="{B53FA64A-D762-494A-8B80-2084B2915E82}" srcOrd="2" destOrd="0" parTransId="{E3E7195A-A0AE-4303-97A8-8FFBBAEC9FE4}" sibTransId="{36C972CE-7E6C-4131-8355-95C8AB8D46D7}"/>
    <dgm:cxn modelId="{5749F9A2-86E2-4581-A196-CE950382DC9E}" type="presParOf" srcId="{1F9E04CD-DA40-4FB1-84CF-930E4B4E9071}" destId="{60AE112D-4218-4543-94C2-7690ADA0B59D}" srcOrd="0" destOrd="0" presId="urn:microsoft.com/office/officeart/2005/8/layout/vList4#10"/>
    <dgm:cxn modelId="{1278CA07-FF4E-4C29-8673-CDAB7AF5FECB}" type="presParOf" srcId="{60AE112D-4218-4543-94C2-7690ADA0B59D}" destId="{32217102-B3E3-4AB8-B636-ED28B3F7EBD1}" srcOrd="0" destOrd="0" presId="urn:microsoft.com/office/officeart/2005/8/layout/vList4#10"/>
    <dgm:cxn modelId="{9057324B-DA2E-46CA-82CB-446FA630F0E6}" type="presParOf" srcId="{60AE112D-4218-4543-94C2-7690ADA0B59D}" destId="{32F977C9-6AD5-4888-A8EE-9AFB6FFCCD4D}" srcOrd="1" destOrd="0" presId="urn:microsoft.com/office/officeart/2005/8/layout/vList4#10"/>
    <dgm:cxn modelId="{39E7927B-624B-4FEE-A573-6EDAC06335DB}" type="presParOf" srcId="{60AE112D-4218-4543-94C2-7690ADA0B59D}" destId="{77803589-4F37-49AB-BEA7-71B658A7B264}" srcOrd="2" destOrd="0" presId="urn:microsoft.com/office/officeart/2005/8/layout/vList4#10"/>
    <dgm:cxn modelId="{A287829D-854B-4751-8B4C-730CA2E3F732}" type="presParOf" srcId="{1F9E04CD-DA40-4FB1-84CF-930E4B4E9071}" destId="{C00748D9-FCC5-48EF-8331-DD6F4C0C57FF}" srcOrd="1" destOrd="0" presId="urn:microsoft.com/office/officeart/2005/8/layout/vList4#10"/>
    <dgm:cxn modelId="{8EA56098-1474-4461-AB89-D2AA69658217}" type="presParOf" srcId="{1F9E04CD-DA40-4FB1-84CF-930E4B4E9071}" destId="{E869CB81-EEB6-4B15-869A-8BAD91CE2EF2}" srcOrd="2" destOrd="0" presId="urn:microsoft.com/office/officeart/2005/8/layout/vList4#10"/>
    <dgm:cxn modelId="{399A6C74-3634-4115-B03D-1ACD1735772E}" type="presParOf" srcId="{E869CB81-EEB6-4B15-869A-8BAD91CE2EF2}" destId="{E0DE0863-E000-4408-A6CB-B48BF67D6D51}" srcOrd="0" destOrd="0" presId="urn:microsoft.com/office/officeart/2005/8/layout/vList4#10"/>
    <dgm:cxn modelId="{FADA1E82-D5D5-40A2-BFAB-E9959720DCC5}" type="presParOf" srcId="{E869CB81-EEB6-4B15-869A-8BAD91CE2EF2}" destId="{BACD1A53-8DB3-4E55-BC15-AD89DA14D09F}" srcOrd="1" destOrd="0" presId="urn:microsoft.com/office/officeart/2005/8/layout/vList4#10"/>
    <dgm:cxn modelId="{9CAD40B4-3273-4726-891E-BA72AEF283CA}" type="presParOf" srcId="{E869CB81-EEB6-4B15-869A-8BAD91CE2EF2}" destId="{2AFFDB71-D310-4B1E-BD38-E6551C13E6EE}" srcOrd="2" destOrd="0" presId="urn:microsoft.com/office/officeart/2005/8/layout/vList4#10"/>
    <dgm:cxn modelId="{08F3EC04-5CC5-4DE7-A941-4B6A8CA42569}" type="presParOf" srcId="{1F9E04CD-DA40-4FB1-84CF-930E4B4E9071}" destId="{7EE48989-F33F-410C-AC07-35ED62982F87}" srcOrd="3" destOrd="0" presId="urn:microsoft.com/office/officeart/2005/8/layout/vList4#10"/>
    <dgm:cxn modelId="{0D20FB17-C096-493D-A3D0-855E47722BE4}" type="presParOf" srcId="{1F9E04CD-DA40-4FB1-84CF-930E4B4E9071}" destId="{705B9604-1FC9-438B-9E10-ADE4533BE7AC}" srcOrd="4" destOrd="0" presId="urn:microsoft.com/office/officeart/2005/8/layout/vList4#10"/>
    <dgm:cxn modelId="{B056C685-682D-44BC-8328-7BEE5C893918}" type="presParOf" srcId="{705B9604-1FC9-438B-9E10-ADE4533BE7AC}" destId="{2428A20D-BFEE-4BC7-885D-231C9FA68535}" srcOrd="0" destOrd="0" presId="urn:microsoft.com/office/officeart/2005/8/layout/vList4#10"/>
    <dgm:cxn modelId="{8F97CA07-ADE2-42CE-93F5-9BCD4D43E49D}" type="presParOf" srcId="{705B9604-1FC9-438B-9E10-ADE4533BE7AC}" destId="{7218E9D4-3CA6-4851-8E60-4639E272514B}" srcOrd="1" destOrd="0" presId="urn:microsoft.com/office/officeart/2005/8/layout/vList4#10"/>
    <dgm:cxn modelId="{4498F678-A6C3-4079-8926-A69B8B6E2267}" type="presParOf" srcId="{705B9604-1FC9-438B-9E10-ADE4533BE7AC}" destId="{AD266193-6C3D-4F1D-AAD2-6B7DB461ECA9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EEEE535-418E-4456-AD3D-A5FBDE9D8D3F}" type="doc">
      <dgm:prSet loTypeId="urn:microsoft.com/office/officeart/2005/8/layout/vList4#1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75C108-E74F-4350-B21A-1D3B9C524B6A}">
      <dgm:prSet phldrT="[Текст]"/>
      <dgm:spPr/>
      <dgm:t>
        <a:bodyPr/>
        <a:lstStyle/>
        <a:p>
          <a:pPr algn="ctr"/>
          <a:r>
            <a:rPr lang="ru-RU" b="1" dirty="0" smtClean="0"/>
            <a:t>Субсидии на выполнение МЗ учреждениям дополнительного образования ,в т.ч на повышение </a:t>
          </a:r>
          <a:r>
            <a:rPr lang="ru-RU" b="1" dirty="0" err="1" smtClean="0"/>
            <a:t>ср.з</a:t>
          </a:r>
          <a:r>
            <a:rPr lang="ru-RU" b="1" dirty="0" smtClean="0"/>
            <a:t>/</a:t>
          </a:r>
          <a:r>
            <a:rPr lang="ru-RU" b="1" dirty="0" err="1" smtClean="0"/>
            <a:t>пл</a:t>
          </a:r>
          <a:r>
            <a:rPr lang="ru-RU" b="1" dirty="0" smtClean="0"/>
            <a:t>  </a:t>
          </a:r>
          <a:r>
            <a:rPr lang="ru-RU" b="1" dirty="0" smtClean="0">
              <a:solidFill>
                <a:schemeClr val="bg2">
                  <a:lumMod val="75000"/>
                </a:schemeClr>
              </a:solidFill>
            </a:rPr>
            <a:t>26 376,3 </a:t>
          </a:r>
          <a:r>
            <a:rPr lang="ru-RU" b="1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b="1" dirty="0"/>
        </a:p>
      </dgm:t>
    </dgm:pt>
    <dgm:pt modelId="{6A2DEB1C-A4DF-4026-800A-65CE4C92964D}" type="parTrans" cxnId="{F0FA5797-AD87-4473-833B-02725E2F5169}">
      <dgm:prSet/>
      <dgm:spPr/>
      <dgm:t>
        <a:bodyPr/>
        <a:lstStyle/>
        <a:p>
          <a:endParaRPr lang="ru-RU"/>
        </a:p>
      </dgm:t>
    </dgm:pt>
    <dgm:pt modelId="{515DB16A-5C8F-4EC6-B2DC-BC5C2B54194F}" type="sibTrans" cxnId="{F0FA5797-AD87-4473-833B-02725E2F5169}">
      <dgm:prSet/>
      <dgm:spPr/>
      <dgm:t>
        <a:bodyPr/>
        <a:lstStyle/>
        <a:p>
          <a:endParaRPr lang="ru-RU"/>
        </a:p>
      </dgm:t>
    </dgm:pt>
    <dgm:pt modelId="{A5F0800D-4330-4FF1-932A-72E680C0A665}">
      <dgm:prSet phldrT="[Текст]" custT="1"/>
      <dgm:spPr/>
      <dgm:t>
        <a:bodyPr/>
        <a:lstStyle/>
        <a:p>
          <a:pPr algn="ctr"/>
          <a:r>
            <a:rPr lang="ru-RU" sz="1900" dirty="0" smtClean="0"/>
            <a:t> </a:t>
          </a:r>
          <a:r>
            <a:rPr lang="ru-RU" sz="2200" b="1" dirty="0" smtClean="0">
              <a:solidFill>
                <a:schemeClr val="tx1">
                  <a:lumMod val="95000"/>
                </a:schemeClr>
              </a:solidFill>
            </a:rPr>
            <a:t>Ремонт здания МУ ДО </a:t>
          </a:r>
        </a:p>
        <a:p>
          <a:pPr algn="ctr"/>
          <a:r>
            <a:rPr lang="ru-RU" sz="2200" b="1" dirty="0" smtClean="0">
              <a:solidFill>
                <a:schemeClr val="tx1">
                  <a:lumMod val="95000"/>
                </a:schemeClr>
              </a:solidFill>
            </a:rPr>
            <a:t>«Детская школа искусств» (план СЭР)</a:t>
          </a:r>
        </a:p>
        <a:p>
          <a:pPr algn="ctr"/>
          <a:r>
            <a:rPr lang="ru-RU" sz="2200" b="1" dirty="0" smtClean="0">
              <a:solidFill>
                <a:schemeClr val="bg2">
                  <a:lumMod val="50000"/>
                </a:schemeClr>
              </a:solidFill>
            </a:rPr>
            <a:t>8 934, 2  </a:t>
          </a:r>
          <a:r>
            <a:rPr lang="ru-RU" sz="2200" b="1" dirty="0" err="1" smtClean="0">
              <a:solidFill>
                <a:schemeClr val="bg2">
                  <a:lumMod val="50000"/>
                </a:schemeClr>
              </a:solidFill>
            </a:rPr>
            <a:t>тыс.руб</a:t>
          </a:r>
          <a:endParaRPr lang="ru-RU" sz="2200" b="1" dirty="0">
            <a:solidFill>
              <a:srgbClr val="002060"/>
            </a:solidFill>
          </a:endParaRPr>
        </a:p>
      </dgm:t>
    </dgm:pt>
    <dgm:pt modelId="{EE388DAD-EEC7-4305-85D8-800D602ED79C}" type="parTrans" cxnId="{60F8797E-FD51-424B-9390-8C6A0A6E45AD}">
      <dgm:prSet/>
      <dgm:spPr/>
      <dgm:t>
        <a:bodyPr/>
        <a:lstStyle/>
        <a:p>
          <a:endParaRPr lang="ru-RU"/>
        </a:p>
      </dgm:t>
    </dgm:pt>
    <dgm:pt modelId="{1486760C-9EAF-45C7-B657-D1CC0843574B}" type="sibTrans" cxnId="{60F8797E-FD51-424B-9390-8C6A0A6E45AD}">
      <dgm:prSet/>
      <dgm:spPr/>
      <dgm:t>
        <a:bodyPr/>
        <a:lstStyle/>
        <a:p>
          <a:endParaRPr lang="ru-RU"/>
        </a:p>
      </dgm:t>
    </dgm:pt>
    <dgm:pt modelId="{121A8117-838C-4548-838E-8A3890415F12}">
      <dgm:prSet phldrT="[Текст]" custT="1"/>
      <dgm:spPr/>
      <dgm:t>
        <a:bodyPr/>
        <a:lstStyle/>
        <a:p>
          <a:pPr algn="ctr"/>
          <a:r>
            <a:rPr lang="ru-RU" sz="2100" b="1" dirty="0" smtClean="0">
              <a:solidFill>
                <a:schemeClr val="tx1">
                  <a:lumMod val="95000"/>
                </a:schemeClr>
              </a:solidFill>
            </a:rPr>
            <a:t>Внедрение системы персонифицированного  финансирования  </a:t>
          </a:r>
          <a:r>
            <a:rPr lang="ru-RU" sz="2100" b="1" dirty="0" smtClean="0">
              <a:solidFill>
                <a:schemeClr val="bg2">
                  <a:lumMod val="75000"/>
                </a:schemeClr>
              </a:solidFill>
            </a:rPr>
            <a:t>4386,9 </a:t>
          </a:r>
          <a:r>
            <a:rPr lang="ru-RU" sz="2100" b="1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sz="2100" b="1" dirty="0" smtClean="0">
            <a:solidFill>
              <a:schemeClr val="bg2">
                <a:lumMod val="75000"/>
              </a:schemeClr>
            </a:solidFill>
          </a:endParaRPr>
        </a:p>
      </dgm:t>
    </dgm:pt>
    <dgm:pt modelId="{D066816C-370F-4856-99A3-126387541121}" type="parTrans" cxnId="{45B9F278-BDDF-4BE9-89CF-BF3C240D0CA5}">
      <dgm:prSet/>
      <dgm:spPr/>
    </dgm:pt>
    <dgm:pt modelId="{C0ACA310-0DF2-45F2-A1BD-FA55FF9DF5BD}" type="sibTrans" cxnId="{45B9F278-BDDF-4BE9-89CF-BF3C240D0CA5}">
      <dgm:prSet/>
      <dgm:spPr/>
    </dgm:pt>
    <dgm:pt modelId="{CBD993D8-689B-4B66-BBE1-D400660464AA}">
      <dgm:prSet phldrT="[Текст]" custT="1"/>
      <dgm:spPr/>
      <dgm:t>
        <a:bodyPr/>
        <a:lstStyle/>
        <a:p>
          <a:pPr algn="ctr"/>
          <a:r>
            <a:rPr lang="ru-RU" sz="2200" b="1" dirty="0" smtClean="0">
              <a:solidFill>
                <a:schemeClr val="tx1"/>
              </a:solidFill>
            </a:rPr>
            <a:t>Приобретение музыкальных инструментов </a:t>
          </a:r>
          <a:r>
            <a:rPr lang="ru-RU" sz="2200" b="1" dirty="0" smtClean="0">
              <a:solidFill>
                <a:schemeClr val="bg2">
                  <a:lumMod val="75000"/>
                </a:schemeClr>
              </a:solidFill>
            </a:rPr>
            <a:t>634,4 </a:t>
          </a:r>
          <a:r>
            <a:rPr lang="ru-RU" sz="2200" b="1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sz="2200" b="1" dirty="0" smtClean="0">
            <a:solidFill>
              <a:schemeClr val="bg2">
                <a:lumMod val="75000"/>
              </a:schemeClr>
            </a:solidFill>
          </a:endParaRPr>
        </a:p>
        <a:p>
          <a:pPr algn="ctr"/>
          <a:r>
            <a:rPr lang="ru-RU" sz="2200" b="1" dirty="0" smtClean="0">
              <a:solidFill>
                <a:schemeClr val="tx1"/>
              </a:solidFill>
            </a:rPr>
            <a:t>Прочие мероприятия  </a:t>
          </a:r>
          <a:r>
            <a:rPr lang="ru-RU" sz="2200" b="1" dirty="0" smtClean="0">
              <a:solidFill>
                <a:schemeClr val="bg2">
                  <a:lumMod val="75000"/>
                </a:schemeClr>
              </a:solidFill>
            </a:rPr>
            <a:t>38,1 </a:t>
          </a:r>
          <a:r>
            <a:rPr lang="ru-RU" sz="2200" b="1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sz="2200" b="1" dirty="0">
            <a:solidFill>
              <a:schemeClr val="bg2">
                <a:lumMod val="75000"/>
              </a:schemeClr>
            </a:solidFill>
          </a:endParaRPr>
        </a:p>
      </dgm:t>
    </dgm:pt>
    <dgm:pt modelId="{686DD0EF-CF07-41D8-B89A-0A7B59E68FC2}" type="parTrans" cxnId="{84858A06-547A-4F56-B56D-386053A58772}">
      <dgm:prSet/>
      <dgm:spPr/>
    </dgm:pt>
    <dgm:pt modelId="{070BB45A-9E04-4885-B46D-14DB99B8310B}" type="sibTrans" cxnId="{84858A06-547A-4F56-B56D-386053A58772}">
      <dgm:prSet/>
      <dgm:spPr/>
    </dgm:pt>
    <dgm:pt modelId="{D20E1F86-C104-4E1A-8894-F828D1F15DA1}" type="pres">
      <dgm:prSet presAssocID="{1EEEE535-418E-4456-AD3D-A5FBDE9D8D3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B46D86-F77C-4EB3-B7E5-3BF40F773E88}" type="pres">
      <dgm:prSet presAssocID="{7575C108-E74F-4350-B21A-1D3B9C524B6A}" presName="comp" presStyleCnt="0"/>
      <dgm:spPr/>
    </dgm:pt>
    <dgm:pt modelId="{35659938-A233-428F-8A47-51AA6EF93556}" type="pres">
      <dgm:prSet presAssocID="{7575C108-E74F-4350-B21A-1D3B9C524B6A}" presName="box" presStyleLbl="node1" presStyleIdx="0" presStyleCnt="4" custLinFactNeighborX="-1587" custLinFactNeighborY="-23810"/>
      <dgm:spPr/>
      <dgm:t>
        <a:bodyPr/>
        <a:lstStyle/>
        <a:p>
          <a:endParaRPr lang="ru-RU"/>
        </a:p>
      </dgm:t>
    </dgm:pt>
    <dgm:pt modelId="{A4E61582-5BB7-41C3-BC99-298B6F65A87E}" type="pres">
      <dgm:prSet presAssocID="{7575C108-E74F-4350-B21A-1D3B9C524B6A}" presName="img" presStyleLbl="fgImgPlace1" presStyleIdx="0" presStyleCnt="4" custScaleX="107802" custScaleY="11759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DF4CF2-B5FB-4FFF-AAE3-8D627695CBDA}" type="pres">
      <dgm:prSet presAssocID="{7575C108-E74F-4350-B21A-1D3B9C524B6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25FE46-45C8-42CD-8484-84A3A2B3A72A}" type="pres">
      <dgm:prSet presAssocID="{515DB16A-5C8F-4EC6-B2DC-BC5C2B54194F}" presName="spacer" presStyleCnt="0"/>
      <dgm:spPr/>
    </dgm:pt>
    <dgm:pt modelId="{5A2FF6BF-F6A7-4D1C-B132-D1A981CF6B1D}" type="pres">
      <dgm:prSet presAssocID="{A5F0800D-4330-4FF1-932A-72E680C0A665}" presName="comp" presStyleCnt="0"/>
      <dgm:spPr/>
    </dgm:pt>
    <dgm:pt modelId="{EA6EA12B-D9E7-48E9-9402-535FE48C28DF}" type="pres">
      <dgm:prSet presAssocID="{A5F0800D-4330-4FF1-932A-72E680C0A665}" presName="box" presStyleLbl="node1" presStyleIdx="1" presStyleCnt="4"/>
      <dgm:spPr/>
      <dgm:t>
        <a:bodyPr/>
        <a:lstStyle/>
        <a:p>
          <a:endParaRPr lang="ru-RU"/>
        </a:p>
      </dgm:t>
    </dgm:pt>
    <dgm:pt modelId="{0C13BC73-5313-454F-B654-DA4073BBC0D2}" type="pres">
      <dgm:prSet presAssocID="{A5F0800D-4330-4FF1-932A-72E680C0A665}" presName="img" presStyleLbl="fgImgPlace1" presStyleIdx="1" presStyleCnt="4" custScaleX="112465" custScaleY="12648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0A78D1E-BB07-415F-938F-6C588E230087}" type="pres">
      <dgm:prSet presAssocID="{A5F0800D-4330-4FF1-932A-72E680C0A66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20C519-DD03-45F2-A90B-2843B2152CF3}" type="pres">
      <dgm:prSet presAssocID="{1486760C-9EAF-45C7-B657-D1CC0843574B}" presName="spacer" presStyleCnt="0"/>
      <dgm:spPr/>
    </dgm:pt>
    <dgm:pt modelId="{0E00F969-82B8-43A1-9503-8F75A2F551D1}" type="pres">
      <dgm:prSet presAssocID="{121A8117-838C-4548-838E-8A3890415F12}" presName="comp" presStyleCnt="0"/>
      <dgm:spPr/>
    </dgm:pt>
    <dgm:pt modelId="{4FBFB2BA-D097-49A6-B1FF-49F27073C062}" type="pres">
      <dgm:prSet presAssocID="{121A8117-838C-4548-838E-8A3890415F12}" presName="box" presStyleLbl="node1" presStyleIdx="2" presStyleCnt="4"/>
      <dgm:spPr/>
      <dgm:t>
        <a:bodyPr/>
        <a:lstStyle/>
        <a:p>
          <a:endParaRPr lang="ru-RU"/>
        </a:p>
      </dgm:t>
    </dgm:pt>
    <dgm:pt modelId="{76029C1C-66B3-4922-8B47-9785EC31CCB9}" type="pres">
      <dgm:prSet presAssocID="{121A8117-838C-4548-838E-8A3890415F12}" presName="img" presStyleLbl="fgImgPlace1" presStyleIdx="2" presStyleCnt="4" custScaleX="110084" custScaleY="127808" custLinFactNeighborX="2448" custLinFactNeighborY="-89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5D52A46-5F62-46F1-814D-E1EDD9F85A17}" type="pres">
      <dgm:prSet presAssocID="{121A8117-838C-4548-838E-8A3890415F1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33E2A-056E-4C36-9F54-37908E243781}" type="pres">
      <dgm:prSet presAssocID="{C0ACA310-0DF2-45F2-A1BD-FA55FF9DF5BD}" presName="spacer" presStyleCnt="0"/>
      <dgm:spPr/>
    </dgm:pt>
    <dgm:pt modelId="{85D9E5B4-7332-4CDA-B8D4-C1BBDF546447}" type="pres">
      <dgm:prSet presAssocID="{CBD993D8-689B-4B66-BBE1-D400660464AA}" presName="comp" presStyleCnt="0"/>
      <dgm:spPr/>
    </dgm:pt>
    <dgm:pt modelId="{8DF991D8-CB01-45C8-8435-AC57C503FA25}" type="pres">
      <dgm:prSet presAssocID="{CBD993D8-689B-4B66-BBE1-D400660464AA}" presName="box" presStyleLbl="node1" presStyleIdx="3" presStyleCnt="4"/>
      <dgm:spPr/>
      <dgm:t>
        <a:bodyPr/>
        <a:lstStyle/>
        <a:p>
          <a:endParaRPr lang="ru-RU"/>
        </a:p>
      </dgm:t>
    </dgm:pt>
    <dgm:pt modelId="{BA87DE5D-CCC8-449A-9473-D81DB70D9CCE}" type="pres">
      <dgm:prSet presAssocID="{CBD993D8-689B-4B66-BBE1-D400660464AA}" presName="img" presStyleLbl="fgImgPlace1" presStyleIdx="3" presStyleCnt="4" custScaleY="11425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64F55F-4766-479D-8A50-1F96CCAB8478}" type="pres">
      <dgm:prSet presAssocID="{CBD993D8-689B-4B66-BBE1-D400660464A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835C9C-6D0A-44A0-9C91-541EC1BFC59D}" type="presOf" srcId="{121A8117-838C-4548-838E-8A3890415F12}" destId="{F5D52A46-5F62-46F1-814D-E1EDD9F85A17}" srcOrd="1" destOrd="0" presId="urn:microsoft.com/office/officeart/2005/8/layout/vList4#11"/>
    <dgm:cxn modelId="{94B9AEEA-6027-432E-919B-4C63600A8CE3}" type="presOf" srcId="{CBD993D8-689B-4B66-BBE1-D400660464AA}" destId="{8DF991D8-CB01-45C8-8435-AC57C503FA25}" srcOrd="0" destOrd="0" presId="urn:microsoft.com/office/officeart/2005/8/layout/vList4#11"/>
    <dgm:cxn modelId="{F0FA5797-AD87-4473-833B-02725E2F5169}" srcId="{1EEEE535-418E-4456-AD3D-A5FBDE9D8D3F}" destId="{7575C108-E74F-4350-B21A-1D3B9C524B6A}" srcOrd="0" destOrd="0" parTransId="{6A2DEB1C-A4DF-4026-800A-65CE4C92964D}" sibTransId="{515DB16A-5C8F-4EC6-B2DC-BC5C2B54194F}"/>
    <dgm:cxn modelId="{714922FF-1A59-4D2D-AAE7-299CCB8020E7}" type="presOf" srcId="{CBD993D8-689B-4B66-BBE1-D400660464AA}" destId="{0364F55F-4766-479D-8A50-1F96CCAB8478}" srcOrd="1" destOrd="0" presId="urn:microsoft.com/office/officeart/2005/8/layout/vList4#11"/>
    <dgm:cxn modelId="{D3D01A0F-50AA-4A54-B13A-A31A3F1991AC}" type="presOf" srcId="{7575C108-E74F-4350-B21A-1D3B9C524B6A}" destId="{6BDF4CF2-B5FB-4FFF-AAE3-8D627695CBDA}" srcOrd="1" destOrd="0" presId="urn:microsoft.com/office/officeart/2005/8/layout/vList4#11"/>
    <dgm:cxn modelId="{6F54F61A-5F22-4B38-87CB-79EE66546214}" type="presOf" srcId="{A5F0800D-4330-4FF1-932A-72E680C0A665}" destId="{30A78D1E-BB07-415F-938F-6C588E230087}" srcOrd="1" destOrd="0" presId="urn:microsoft.com/office/officeart/2005/8/layout/vList4#11"/>
    <dgm:cxn modelId="{E7136D21-36FA-41FD-BAC6-DCBB8ABC4076}" type="presOf" srcId="{A5F0800D-4330-4FF1-932A-72E680C0A665}" destId="{EA6EA12B-D9E7-48E9-9402-535FE48C28DF}" srcOrd="0" destOrd="0" presId="urn:microsoft.com/office/officeart/2005/8/layout/vList4#11"/>
    <dgm:cxn modelId="{9A8D381C-79D7-476C-BF0C-99E301FDF02B}" type="presOf" srcId="{1EEEE535-418E-4456-AD3D-A5FBDE9D8D3F}" destId="{D20E1F86-C104-4E1A-8894-F828D1F15DA1}" srcOrd="0" destOrd="0" presId="urn:microsoft.com/office/officeart/2005/8/layout/vList4#11"/>
    <dgm:cxn modelId="{60F8797E-FD51-424B-9390-8C6A0A6E45AD}" srcId="{1EEEE535-418E-4456-AD3D-A5FBDE9D8D3F}" destId="{A5F0800D-4330-4FF1-932A-72E680C0A665}" srcOrd="1" destOrd="0" parTransId="{EE388DAD-EEC7-4305-85D8-800D602ED79C}" sibTransId="{1486760C-9EAF-45C7-B657-D1CC0843574B}"/>
    <dgm:cxn modelId="{84858A06-547A-4F56-B56D-386053A58772}" srcId="{1EEEE535-418E-4456-AD3D-A5FBDE9D8D3F}" destId="{CBD993D8-689B-4B66-BBE1-D400660464AA}" srcOrd="3" destOrd="0" parTransId="{686DD0EF-CF07-41D8-B89A-0A7B59E68FC2}" sibTransId="{070BB45A-9E04-4885-B46D-14DB99B8310B}"/>
    <dgm:cxn modelId="{71F11DC2-254B-462A-B617-39E0BF699BE0}" type="presOf" srcId="{121A8117-838C-4548-838E-8A3890415F12}" destId="{4FBFB2BA-D097-49A6-B1FF-49F27073C062}" srcOrd="0" destOrd="0" presId="urn:microsoft.com/office/officeart/2005/8/layout/vList4#11"/>
    <dgm:cxn modelId="{9C8C5747-1E45-450C-8A09-5AE68FCC1A0E}" type="presOf" srcId="{7575C108-E74F-4350-B21A-1D3B9C524B6A}" destId="{35659938-A233-428F-8A47-51AA6EF93556}" srcOrd="0" destOrd="0" presId="urn:microsoft.com/office/officeart/2005/8/layout/vList4#11"/>
    <dgm:cxn modelId="{45B9F278-BDDF-4BE9-89CF-BF3C240D0CA5}" srcId="{1EEEE535-418E-4456-AD3D-A5FBDE9D8D3F}" destId="{121A8117-838C-4548-838E-8A3890415F12}" srcOrd="2" destOrd="0" parTransId="{D066816C-370F-4856-99A3-126387541121}" sibTransId="{C0ACA310-0DF2-45F2-A1BD-FA55FF9DF5BD}"/>
    <dgm:cxn modelId="{645B21C9-D3D8-4133-9748-320BFC68ACB8}" type="presParOf" srcId="{D20E1F86-C104-4E1A-8894-F828D1F15DA1}" destId="{EAB46D86-F77C-4EB3-B7E5-3BF40F773E88}" srcOrd="0" destOrd="0" presId="urn:microsoft.com/office/officeart/2005/8/layout/vList4#11"/>
    <dgm:cxn modelId="{E6E70AF0-58FB-4E7E-B32B-C325ECC62D89}" type="presParOf" srcId="{EAB46D86-F77C-4EB3-B7E5-3BF40F773E88}" destId="{35659938-A233-428F-8A47-51AA6EF93556}" srcOrd="0" destOrd="0" presId="urn:microsoft.com/office/officeart/2005/8/layout/vList4#11"/>
    <dgm:cxn modelId="{1B0F8F5B-09BC-447A-B33C-0FDC6B3E741D}" type="presParOf" srcId="{EAB46D86-F77C-4EB3-B7E5-3BF40F773E88}" destId="{A4E61582-5BB7-41C3-BC99-298B6F65A87E}" srcOrd="1" destOrd="0" presId="urn:microsoft.com/office/officeart/2005/8/layout/vList4#11"/>
    <dgm:cxn modelId="{4D8B796C-8463-486C-9848-71A897F0F666}" type="presParOf" srcId="{EAB46D86-F77C-4EB3-B7E5-3BF40F773E88}" destId="{6BDF4CF2-B5FB-4FFF-AAE3-8D627695CBDA}" srcOrd="2" destOrd="0" presId="urn:microsoft.com/office/officeart/2005/8/layout/vList4#11"/>
    <dgm:cxn modelId="{68555F70-EA58-4F46-AC02-EB857E0F8483}" type="presParOf" srcId="{D20E1F86-C104-4E1A-8894-F828D1F15DA1}" destId="{AF25FE46-45C8-42CD-8484-84A3A2B3A72A}" srcOrd="1" destOrd="0" presId="urn:microsoft.com/office/officeart/2005/8/layout/vList4#11"/>
    <dgm:cxn modelId="{4AF9FA14-D959-4F25-83E1-BBF0096EB7BD}" type="presParOf" srcId="{D20E1F86-C104-4E1A-8894-F828D1F15DA1}" destId="{5A2FF6BF-F6A7-4D1C-B132-D1A981CF6B1D}" srcOrd="2" destOrd="0" presId="urn:microsoft.com/office/officeart/2005/8/layout/vList4#11"/>
    <dgm:cxn modelId="{3A97D93F-66B1-49EB-A91E-DC6496E2C8F3}" type="presParOf" srcId="{5A2FF6BF-F6A7-4D1C-B132-D1A981CF6B1D}" destId="{EA6EA12B-D9E7-48E9-9402-535FE48C28DF}" srcOrd="0" destOrd="0" presId="urn:microsoft.com/office/officeart/2005/8/layout/vList4#11"/>
    <dgm:cxn modelId="{A26609AB-DFE3-4554-9BB3-7C3AC15016D0}" type="presParOf" srcId="{5A2FF6BF-F6A7-4D1C-B132-D1A981CF6B1D}" destId="{0C13BC73-5313-454F-B654-DA4073BBC0D2}" srcOrd="1" destOrd="0" presId="urn:microsoft.com/office/officeart/2005/8/layout/vList4#11"/>
    <dgm:cxn modelId="{560C7EAA-8C7B-46AF-9F6A-146576BAE7BB}" type="presParOf" srcId="{5A2FF6BF-F6A7-4D1C-B132-D1A981CF6B1D}" destId="{30A78D1E-BB07-415F-938F-6C588E230087}" srcOrd="2" destOrd="0" presId="urn:microsoft.com/office/officeart/2005/8/layout/vList4#11"/>
    <dgm:cxn modelId="{C8D280B6-5A9A-4767-8C37-DAA40505A770}" type="presParOf" srcId="{D20E1F86-C104-4E1A-8894-F828D1F15DA1}" destId="{0B20C519-DD03-45F2-A90B-2843B2152CF3}" srcOrd="3" destOrd="0" presId="urn:microsoft.com/office/officeart/2005/8/layout/vList4#11"/>
    <dgm:cxn modelId="{2D68CDD4-9A14-49F8-A159-60320335E62E}" type="presParOf" srcId="{D20E1F86-C104-4E1A-8894-F828D1F15DA1}" destId="{0E00F969-82B8-43A1-9503-8F75A2F551D1}" srcOrd="4" destOrd="0" presId="urn:microsoft.com/office/officeart/2005/8/layout/vList4#11"/>
    <dgm:cxn modelId="{09C5A729-C81B-44FA-83B6-A09A3133DD6D}" type="presParOf" srcId="{0E00F969-82B8-43A1-9503-8F75A2F551D1}" destId="{4FBFB2BA-D097-49A6-B1FF-49F27073C062}" srcOrd="0" destOrd="0" presId="urn:microsoft.com/office/officeart/2005/8/layout/vList4#11"/>
    <dgm:cxn modelId="{5AE2409C-D1DC-4331-8B34-09DB513B98EB}" type="presParOf" srcId="{0E00F969-82B8-43A1-9503-8F75A2F551D1}" destId="{76029C1C-66B3-4922-8B47-9785EC31CCB9}" srcOrd="1" destOrd="0" presId="urn:microsoft.com/office/officeart/2005/8/layout/vList4#11"/>
    <dgm:cxn modelId="{1EE915F0-B7DB-4E15-AE2C-35A364F44A23}" type="presParOf" srcId="{0E00F969-82B8-43A1-9503-8F75A2F551D1}" destId="{F5D52A46-5F62-46F1-814D-E1EDD9F85A17}" srcOrd="2" destOrd="0" presId="urn:microsoft.com/office/officeart/2005/8/layout/vList4#11"/>
    <dgm:cxn modelId="{B646D83C-FEE9-4283-A89E-A4E3E43DEEDD}" type="presParOf" srcId="{D20E1F86-C104-4E1A-8894-F828D1F15DA1}" destId="{A8833E2A-056E-4C36-9F54-37908E243781}" srcOrd="5" destOrd="0" presId="urn:microsoft.com/office/officeart/2005/8/layout/vList4#11"/>
    <dgm:cxn modelId="{01897EC2-BCD9-4527-A301-EA6C8FF10857}" type="presParOf" srcId="{D20E1F86-C104-4E1A-8894-F828D1F15DA1}" destId="{85D9E5B4-7332-4CDA-B8D4-C1BBDF546447}" srcOrd="6" destOrd="0" presId="urn:microsoft.com/office/officeart/2005/8/layout/vList4#11"/>
    <dgm:cxn modelId="{9547A4C8-D19E-4EC7-9FF1-94E0C93B24EE}" type="presParOf" srcId="{85D9E5B4-7332-4CDA-B8D4-C1BBDF546447}" destId="{8DF991D8-CB01-45C8-8435-AC57C503FA25}" srcOrd="0" destOrd="0" presId="urn:microsoft.com/office/officeart/2005/8/layout/vList4#11"/>
    <dgm:cxn modelId="{C29CC6A6-D9B2-4DFE-A3F7-5156AB3182EA}" type="presParOf" srcId="{85D9E5B4-7332-4CDA-B8D4-C1BBDF546447}" destId="{BA87DE5D-CCC8-449A-9473-D81DB70D9CCE}" srcOrd="1" destOrd="0" presId="urn:microsoft.com/office/officeart/2005/8/layout/vList4#11"/>
    <dgm:cxn modelId="{FDB964A2-3A0A-46EB-87E5-CAF717C92A9B}" type="presParOf" srcId="{85D9E5B4-7332-4CDA-B8D4-C1BBDF546447}" destId="{0364F55F-4766-479D-8A50-1F96CCAB8478}" srcOrd="2" destOrd="0" presId="urn:microsoft.com/office/officeart/2005/8/layout/vList4#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DE9B5B4-CF9B-479A-9E88-E8E99DB1FDF2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31038E-284C-40EA-8A54-ECAAC20163AA}">
      <dgm:prSet phldrT="[Текст]" custT="1"/>
      <dgm:spPr/>
      <dgm:t>
        <a:bodyPr/>
        <a:lstStyle/>
        <a:p>
          <a:r>
            <a:rPr lang="ru-RU" sz="2000" b="1" dirty="0" smtClean="0"/>
            <a:t>27 980,4 </a:t>
          </a:r>
          <a:r>
            <a:rPr lang="ru-RU" sz="2000" b="1" dirty="0" err="1" smtClean="0"/>
            <a:t>т.р</a:t>
          </a:r>
          <a:endParaRPr lang="ru-RU" sz="2000" b="1" dirty="0"/>
        </a:p>
      </dgm:t>
    </dgm:pt>
    <dgm:pt modelId="{CA825717-8520-436E-AAA3-4BA70F7C3808}" type="parTrans" cxnId="{8296527B-A9ED-4DA8-9C2F-C58F7B667A30}">
      <dgm:prSet/>
      <dgm:spPr/>
      <dgm:t>
        <a:bodyPr/>
        <a:lstStyle/>
        <a:p>
          <a:endParaRPr lang="ru-RU"/>
        </a:p>
      </dgm:t>
    </dgm:pt>
    <dgm:pt modelId="{2B8F092D-F0C2-4872-A084-0E9E617F6095}" type="sibTrans" cxnId="{8296527B-A9ED-4DA8-9C2F-C58F7B667A30}">
      <dgm:prSet/>
      <dgm:spPr/>
      <dgm:t>
        <a:bodyPr/>
        <a:lstStyle/>
        <a:p>
          <a:endParaRPr lang="ru-RU"/>
        </a:p>
      </dgm:t>
    </dgm:pt>
    <dgm:pt modelId="{02EC22DF-A22B-4D39-849E-5F4D8CF2E028}">
      <dgm:prSet phldrT="[Текст]" custT="1"/>
      <dgm:spPr/>
      <dgm:t>
        <a:bodyPr/>
        <a:lstStyle/>
        <a:p>
          <a:r>
            <a:rPr lang="ru-RU" sz="2000" b="1" dirty="0" smtClean="0"/>
            <a:t>60 349,7 </a:t>
          </a:r>
          <a:r>
            <a:rPr lang="ru-RU" sz="2000" b="1" dirty="0" err="1" smtClean="0"/>
            <a:t>т.р</a:t>
          </a:r>
          <a:endParaRPr lang="ru-RU" sz="2000" b="1" dirty="0" smtClean="0"/>
        </a:p>
      </dgm:t>
    </dgm:pt>
    <dgm:pt modelId="{4EE75E36-1DB4-47CE-AC80-8FC71C75DAF6}" type="parTrans" cxnId="{476094CC-DA57-46A1-A809-458F5AF7FBE3}">
      <dgm:prSet/>
      <dgm:spPr/>
      <dgm:t>
        <a:bodyPr/>
        <a:lstStyle/>
        <a:p>
          <a:endParaRPr lang="ru-RU"/>
        </a:p>
      </dgm:t>
    </dgm:pt>
    <dgm:pt modelId="{31BFB899-978F-45A4-94D1-A50AFBA08776}" type="sibTrans" cxnId="{476094CC-DA57-46A1-A809-458F5AF7FBE3}">
      <dgm:prSet/>
      <dgm:spPr/>
      <dgm:t>
        <a:bodyPr/>
        <a:lstStyle/>
        <a:p>
          <a:endParaRPr lang="ru-RU"/>
        </a:p>
      </dgm:t>
    </dgm:pt>
    <dgm:pt modelId="{C2795200-6458-4749-AAB9-16BB30159E83}">
      <dgm:prSet phldrT="[Текст]" custT="1"/>
      <dgm:spPr/>
      <dgm:t>
        <a:bodyPr/>
        <a:lstStyle/>
        <a:p>
          <a:r>
            <a:rPr lang="ru-RU" sz="2000" b="1" dirty="0" smtClean="0"/>
            <a:t>12 567,1 </a:t>
          </a:r>
          <a:r>
            <a:rPr lang="ru-RU" sz="2000" b="1" dirty="0" err="1" smtClean="0"/>
            <a:t>т.р</a:t>
          </a:r>
          <a:r>
            <a:rPr lang="ru-RU" sz="2000" b="1" dirty="0" smtClean="0"/>
            <a:t> </a:t>
          </a:r>
          <a:endParaRPr lang="ru-RU" sz="2000" b="1" dirty="0"/>
        </a:p>
      </dgm:t>
    </dgm:pt>
    <dgm:pt modelId="{D34874E2-1272-4EAA-8EA6-52A16589893E}" type="parTrans" cxnId="{4F84B4CE-D255-44CC-B66E-76D4D5D89EB1}">
      <dgm:prSet/>
      <dgm:spPr/>
      <dgm:t>
        <a:bodyPr/>
        <a:lstStyle/>
        <a:p>
          <a:endParaRPr lang="ru-RU"/>
        </a:p>
      </dgm:t>
    </dgm:pt>
    <dgm:pt modelId="{B830F2BA-6370-44B9-9919-7BA6394832A1}" type="sibTrans" cxnId="{4F84B4CE-D255-44CC-B66E-76D4D5D89EB1}">
      <dgm:prSet/>
      <dgm:spPr/>
      <dgm:t>
        <a:bodyPr/>
        <a:lstStyle/>
        <a:p>
          <a:endParaRPr lang="ru-RU"/>
        </a:p>
      </dgm:t>
    </dgm:pt>
    <dgm:pt modelId="{301D42CF-9FC5-4C2D-9B9C-A0A221064DDA}">
      <dgm:prSet phldrT="[Текст]" custT="1"/>
      <dgm:spPr/>
      <dgm:t>
        <a:bodyPr/>
        <a:lstStyle/>
        <a:p>
          <a:r>
            <a:rPr lang="ru-RU" sz="2000" b="1" dirty="0" smtClean="0"/>
            <a:t>1 116,9  </a:t>
          </a:r>
          <a:r>
            <a:rPr lang="ru-RU" sz="2000" b="1" dirty="0" err="1" smtClean="0"/>
            <a:t>т.р</a:t>
          </a:r>
          <a:endParaRPr lang="ru-RU" sz="2000" b="1" dirty="0" smtClean="0"/>
        </a:p>
      </dgm:t>
    </dgm:pt>
    <dgm:pt modelId="{08C76E20-7C20-4E1E-B3AD-7E6766F2214A}" type="parTrans" cxnId="{8423848A-F450-4231-A921-DAE63B5157FE}">
      <dgm:prSet/>
      <dgm:spPr/>
      <dgm:t>
        <a:bodyPr/>
        <a:lstStyle/>
        <a:p>
          <a:endParaRPr lang="ru-RU"/>
        </a:p>
      </dgm:t>
    </dgm:pt>
    <dgm:pt modelId="{2A9F2442-2B1A-44DF-8747-3A25CEB15CCB}" type="sibTrans" cxnId="{8423848A-F450-4231-A921-DAE63B5157FE}">
      <dgm:prSet/>
      <dgm:spPr/>
      <dgm:t>
        <a:bodyPr/>
        <a:lstStyle/>
        <a:p>
          <a:endParaRPr lang="ru-RU"/>
        </a:p>
      </dgm:t>
    </dgm:pt>
    <dgm:pt modelId="{A86B900D-BE8C-4093-8E51-1D75006959CB}">
      <dgm:prSet phldrT="[Текст]" custT="1"/>
      <dgm:spPr/>
      <dgm:t>
        <a:bodyPr/>
        <a:lstStyle/>
        <a:p>
          <a:endParaRPr lang="ru-RU" sz="1800" b="1" dirty="0" smtClean="0"/>
        </a:p>
        <a:p>
          <a:r>
            <a:rPr lang="ru-RU" sz="2000" b="1" dirty="0" smtClean="0"/>
            <a:t>1 384,7 </a:t>
          </a:r>
          <a:r>
            <a:rPr lang="ru-RU" sz="2000" b="1" dirty="0" err="1" smtClean="0"/>
            <a:t>т.р</a:t>
          </a:r>
          <a:r>
            <a:rPr lang="ru-RU" sz="2000" b="1" dirty="0" smtClean="0"/>
            <a:t> </a:t>
          </a:r>
        </a:p>
        <a:p>
          <a:endParaRPr lang="ru-RU" sz="1100" dirty="0" smtClean="0"/>
        </a:p>
      </dgm:t>
    </dgm:pt>
    <dgm:pt modelId="{2671930F-8248-4C00-9090-46AB153405DB}" type="parTrans" cxnId="{9FA59FE1-F8DD-49AC-9803-6CBC09BBF573}">
      <dgm:prSet/>
      <dgm:spPr/>
      <dgm:t>
        <a:bodyPr/>
        <a:lstStyle/>
        <a:p>
          <a:endParaRPr lang="ru-RU"/>
        </a:p>
      </dgm:t>
    </dgm:pt>
    <dgm:pt modelId="{1C870A1C-AE62-47BF-8515-7BCAB9B42D35}" type="sibTrans" cxnId="{9FA59FE1-F8DD-49AC-9803-6CBC09BBF573}">
      <dgm:prSet/>
      <dgm:spPr/>
      <dgm:t>
        <a:bodyPr/>
        <a:lstStyle/>
        <a:p>
          <a:endParaRPr lang="ru-RU"/>
        </a:p>
      </dgm:t>
    </dgm:pt>
    <dgm:pt modelId="{2FC4A6C9-59BD-4EA4-A61A-21144BEC6766}">
      <dgm:prSet custT="1"/>
      <dgm:spPr/>
      <dgm:t>
        <a:bodyPr/>
        <a:lstStyle/>
        <a:p>
          <a:pPr algn="ctr"/>
          <a:r>
            <a:rPr lang="ru-RU" sz="1600" b="1" dirty="0" smtClean="0"/>
            <a:t>Финансовое обеспечение деятельности МБУК                   «ЦНР </a:t>
          </a:r>
          <a:r>
            <a:rPr lang="ru-RU" sz="1600" b="1" dirty="0" err="1" smtClean="0"/>
            <a:t>Берегиня</a:t>
          </a:r>
          <a:r>
            <a:rPr lang="ru-RU" sz="1600" b="1" dirty="0" smtClean="0"/>
            <a:t>»</a:t>
          </a:r>
          <a:endParaRPr lang="ru-RU" sz="1600" b="1" dirty="0"/>
        </a:p>
      </dgm:t>
    </dgm:pt>
    <dgm:pt modelId="{509599A7-9DA4-4C1A-97F4-29E91A0E2B61}" type="parTrans" cxnId="{BEB16270-7B69-4CB4-9416-34870F946426}">
      <dgm:prSet/>
      <dgm:spPr/>
      <dgm:t>
        <a:bodyPr/>
        <a:lstStyle/>
        <a:p>
          <a:endParaRPr lang="ru-RU"/>
        </a:p>
      </dgm:t>
    </dgm:pt>
    <dgm:pt modelId="{0835C614-55E2-407B-BC96-68EFB9C70275}" type="sibTrans" cxnId="{BEB16270-7B69-4CB4-9416-34870F946426}">
      <dgm:prSet/>
      <dgm:spPr/>
      <dgm:t>
        <a:bodyPr/>
        <a:lstStyle/>
        <a:p>
          <a:endParaRPr lang="ru-RU"/>
        </a:p>
      </dgm:t>
    </dgm:pt>
    <dgm:pt modelId="{50D85516-6B1A-476B-9C59-677763753E0E}">
      <dgm:prSet custT="1"/>
      <dgm:spPr/>
      <dgm:t>
        <a:bodyPr/>
        <a:lstStyle/>
        <a:p>
          <a:pPr algn="ctr"/>
          <a:r>
            <a:rPr lang="ru-RU" sz="1600" b="1" dirty="0" smtClean="0"/>
            <a:t>Проведение работ по отсечной гидроизоляции стен в МБУК «Центр народных ремесел «</a:t>
          </a:r>
          <a:r>
            <a:rPr lang="ru-RU" sz="1600" b="1" dirty="0" err="1" smtClean="0"/>
            <a:t>Берегиня</a:t>
          </a:r>
          <a:r>
            <a:rPr lang="ru-RU" sz="1600" b="1" dirty="0" smtClean="0"/>
            <a:t>»»</a:t>
          </a:r>
          <a:endParaRPr lang="ru-RU" sz="1600" b="1" dirty="0"/>
        </a:p>
      </dgm:t>
    </dgm:pt>
    <dgm:pt modelId="{100B112B-792B-4002-A21E-F2B3626E6CDB}" type="parTrans" cxnId="{6DA328EF-AADE-4271-A470-D7BD723A5C47}">
      <dgm:prSet/>
      <dgm:spPr/>
      <dgm:t>
        <a:bodyPr/>
        <a:lstStyle/>
        <a:p>
          <a:endParaRPr lang="ru-RU"/>
        </a:p>
      </dgm:t>
    </dgm:pt>
    <dgm:pt modelId="{28956897-05FE-4B7A-8C23-F718ACD876B8}" type="sibTrans" cxnId="{6DA328EF-AADE-4271-A470-D7BD723A5C47}">
      <dgm:prSet/>
      <dgm:spPr/>
      <dgm:t>
        <a:bodyPr/>
        <a:lstStyle/>
        <a:p>
          <a:endParaRPr lang="ru-RU"/>
        </a:p>
      </dgm:t>
    </dgm:pt>
    <dgm:pt modelId="{268A878E-8EA6-40D1-9F0B-314E2DB714B8}">
      <dgm:prSet phldrT="[Текст]" custT="1"/>
      <dgm:spPr/>
      <dgm:t>
        <a:bodyPr/>
        <a:lstStyle/>
        <a:p>
          <a:pPr algn="ctr"/>
          <a:r>
            <a:rPr lang="ru-RU" sz="1600" b="1" dirty="0" smtClean="0"/>
            <a:t>Реализация проектов ТОС ,инициативных проектов в сфере культуры</a:t>
          </a:r>
          <a:endParaRPr lang="ru-RU" sz="1600" b="1" dirty="0"/>
        </a:p>
      </dgm:t>
    </dgm:pt>
    <dgm:pt modelId="{3B8B3BA4-D0A4-41C0-933C-BF47C60D7A38}" type="parTrans" cxnId="{139A9775-A72F-4F62-826F-1CCF9CBE0D5B}">
      <dgm:prSet/>
      <dgm:spPr/>
      <dgm:t>
        <a:bodyPr/>
        <a:lstStyle/>
        <a:p>
          <a:endParaRPr lang="ru-RU"/>
        </a:p>
      </dgm:t>
    </dgm:pt>
    <dgm:pt modelId="{F80F9A42-D104-4E3D-ABC2-A3DE8AEB480C}" type="sibTrans" cxnId="{139A9775-A72F-4F62-826F-1CCF9CBE0D5B}">
      <dgm:prSet/>
      <dgm:spPr/>
      <dgm:t>
        <a:bodyPr/>
        <a:lstStyle/>
        <a:p>
          <a:endParaRPr lang="ru-RU"/>
        </a:p>
      </dgm:t>
    </dgm:pt>
    <dgm:pt modelId="{D9592764-4AA0-47CB-9B00-4262BAEBB818}">
      <dgm:prSet phldrT="[Текст]" custT="1"/>
      <dgm:spPr/>
      <dgm:t>
        <a:bodyPr/>
        <a:lstStyle/>
        <a:p>
          <a:pPr algn="ctr"/>
          <a:r>
            <a:rPr lang="ru-RU" sz="1600" b="1" dirty="0" smtClean="0"/>
            <a:t>Финансовое обеспечение деятельности МБУК «</a:t>
          </a:r>
          <a:r>
            <a:rPr lang="ru-RU" sz="1600" b="1" dirty="0" err="1" smtClean="0"/>
            <a:t>Каргопольский</a:t>
          </a:r>
          <a:r>
            <a:rPr lang="ru-RU" sz="1600" b="1" dirty="0" smtClean="0"/>
            <a:t> МКЦ»</a:t>
          </a:r>
          <a:endParaRPr lang="ru-RU" sz="1600" b="1" dirty="0"/>
        </a:p>
      </dgm:t>
    </dgm:pt>
    <dgm:pt modelId="{25117DBD-D56C-4826-A7D3-C54D75E53A3E}" type="parTrans" cxnId="{09AC2116-DE83-403B-A17D-F7C23D550CD5}">
      <dgm:prSet/>
      <dgm:spPr/>
      <dgm:t>
        <a:bodyPr/>
        <a:lstStyle/>
        <a:p>
          <a:endParaRPr lang="ru-RU"/>
        </a:p>
      </dgm:t>
    </dgm:pt>
    <dgm:pt modelId="{036ECB59-E75C-4B1B-A27E-BFC66A01F9FD}" type="sibTrans" cxnId="{09AC2116-DE83-403B-A17D-F7C23D550CD5}">
      <dgm:prSet/>
      <dgm:spPr/>
      <dgm:t>
        <a:bodyPr/>
        <a:lstStyle/>
        <a:p>
          <a:endParaRPr lang="ru-RU"/>
        </a:p>
      </dgm:t>
    </dgm:pt>
    <dgm:pt modelId="{AF7BF70D-030D-4972-B054-F0E52CF6E543}">
      <dgm:prSet phldrT="[Текст]" custT="1"/>
      <dgm:spPr/>
      <dgm:t>
        <a:bodyPr/>
        <a:lstStyle/>
        <a:p>
          <a:pPr algn="ctr"/>
          <a:r>
            <a:rPr lang="ru-RU" sz="1800" b="1" dirty="0" smtClean="0"/>
            <a:t>Финансовое обеспечение деятельности МБУК «</a:t>
          </a:r>
          <a:r>
            <a:rPr lang="ru-RU" sz="1800" b="1" dirty="0" err="1" smtClean="0"/>
            <a:t>Каргопольская</a:t>
          </a:r>
          <a:r>
            <a:rPr lang="ru-RU" sz="1800" b="1" dirty="0" smtClean="0"/>
            <a:t> ЦБС»</a:t>
          </a:r>
          <a:endParaRPr lang="ru-RU" sz="1800" b="1" dirty="0"/>
        </a:p>
      </dgm:t>
    </dgm:pt>
    <dgm:pt modelId="{0D5F7DA1-6FAD-40AA-B9D7-7F41DCDF6C8B}" type="sibTrans" cxnId="{E12A03AE-10DB-4B95-BC2A-4F78A11ECF14}">
      <dgm:prSet/>
      <dgm:spPr/>
      <dgm:t>
        <a:bodyPr/>
        <a:lstStyle/>
        <a:p>
          <a:endParaRPr lang="ru-RU"/>
        </a:p>
      </dgm:t>
    </dgm:pt>
    <dgm:pt modelId="{3B83FF65-76FE-4AE3-B2D3-270AF413E866}" type="parTrans" cxnId="{E12A03AE-10DB-4B95-BC2A-4F78A11ECF14}">
      <dgm:prSet/>
      <dgm:spPr/>
      <dgm:t>
        <a:bodyPr/>
        <a:lstStyle/>
        <a:p>
          <a:endParaRPr lang="ru-RU"/>
        </a:p>
      </dgm:t>
    </dgm:pt>
    <dgm:pt modelId="{9C030A86-21A8-4E3B-A1B8-FE855AFC9DAA}" type="pres">
      <dgm:prSet presAssocID="{0DE9B5B4-CF9B-479A-9E88-E8E99DB1FD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045CA7-AA74-447A-ABB9-43ED2CFEF428}" type="pres">
      <dgm:prSet presAssocID="{D031038E-284C-40EA-8A54-ECAAC20163AA}" presName="linNode" presStyleCnt="0"/>
      <dgm:spPr/>
      <dgm:t>
        <a:bodyPr/>
        <a:lstStyle/>
        <a:p>
          <a:endParaRPr lang="ru-RU"/>
        </a:p>
      </dgm:t>
    </dgm:pt>
    <dgm:pt modelId="{BEACA446-FC71-4DB3-8E5F-F277AC93309E}" type="pres">
      <dgm:prSet presAssocID="{D031038E-284C-40EA-8A54-ECAAC20163AA}" presName="parentText" presStyleLbl="node1" presStyleIdx="0" presStyleCnt="5" custScaleX="60856" custScaleY="1506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47F09-E0E2-4588-92DB-442CAA97803A}" type="pres">
      <dgm:prSet presAssocID="{D031038E-284C-40EA-8A54-ECAAC20163AA}" presName="descendantText" presStyleLbl="alignAccFollowNode1" presStyleIdx="0" presStyleCnt="5" custScaleX="121839" custScaleY="188475" custLinFactNeighborX="-314" custLinFactNeighborY="-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9B2C5-F673-4E79-9071-1F94AA87145C}" type="pres">
      <dgm:prSet presAssocID="{2B8F092D-F0C2-4872-A084-0E9E617F6095}" presName="sp" presStyleCnt="0"/>
      <dgm:spPr/>
      <dgm:t>
        <a:bodyPr/>
        <a:lstStyle/>
        <a:p>
          <a:endParaRPr lang="ru-RU"/>
        </a:p>
      </dgm:t>
    </dgm:pt>
    <dgm:pt modelId="{266DAA1E-DAD6-45F3-B38B-52A58933A867}" type="pres">
      <dgm:prSet presAssocID="{02EC22DF-A22B-4D39-849E-5F4D8CF2E028}" presName="linNode" presStyleCnt="0"/>
      <dgm:spPr/>
      <dgm:t>
        <a:bodyPr/>
        <a:lstStyle/>
        <a:p>
          <a:endParaRPr lang="ru-RU"/>
        </a:p>
      </dgm:t>
    </dgm:pt>
    <dgm:pt modelId="{D9910A0C-01EC-49D9-BC0F-F5DF8AFE53A0}" type="pres">
      <dgm:prSet presAssocID="{02EC22DF-A22B-4D39-849E-5F4D8CF2E028}" presName="parentText" presStyleLbl="node1" presStyleIdx="1" presStyleCnt="5" custScaleX="60700" custLinFactNeighborY="-42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F6AB5C-320A-4256-80F5-365E21FBDAFF}" type="pres">
      <dgm:prSet presAssocID="{02EC22DF-A22B-4D39-849E-5F4D8CF2E028}" presName="descendantText" presStyleLbl="alignAccFollowNode1" presStyleIdx="1" presStyleCnt="5" custScaleX="121734" custScaleY="122987" custLinFactNeighborX="2023" custLinFactNeighborY="-6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DA8B2-6D2D-4EB0-91F4-A72155471D1E}" type="pres">
      <dgm:prSet presAssocID="{31BFB899-978F-45A4-94D1-A50AFBA08776}" presName="sp" presStyleCnt="0"/>
      <dgm:spPr/>
      <dgm:t>
        <a:bodyPr/>
        <a:lstStyle/>
        <a:p>
          <a:endParaRPr lang="ru-RU"/>
        </a:p>
      </dgm:t>
    </dgm:pt>
    <dgm:pt modelId="{94A97294-EFF2-4117-A40B-90D59CCE9443}" type="pres">
      <dgm:prSet presAssocID="{C2795200-6458-4749-AAB9-16BB30159E83}" presName="linNode" presStyleCnt="0"/>
      <dgm:spPr/>
      <dgm:t>
        <a:bodyPr/>
        <a:lstStyle/>
        <a:p>
          <a:endParaRPr lang="ru-RU"/>
        </a:p>
      </dgm:t>
    </dgm:pt>
    <dgm:pt modelId="{7380E154-D193-430F-946F-A752894A0EAA}" type="pres">
      <dgm:prSet presAssocID="{C2795200-6458-4749-AAB9-16BB30159E83}" presName="parentText" presStyleLbl="node1" presStyleIdx="2" presStyleCnt="5" custScaleX="60511" custScaleY="114150" custLinFactNeighborX="-18" custLinFactNeighborY="-51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31ED59-9FB9-4A4A-9D47-07E9FF6EFE9B}" type="pres">
      <dgm:prSet presAssocID="{C2795200-6458-4749-AAB9-16BB30159E83}" presName="descendantText" presStyleLbl="alignAccFollowNode1" presStyleIdx="2" presStyleCnt="5" custScaleX="123537" custScaleY="147923" custLinFactNeighborX="2485" custLinFactNeighborY="-11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56F74C-E583-4087-BBE9-C2CCABC20F3F}" type="pres">
      <dgm:prSet presAssocID="{B830F2BA-6370-44B9-9919-7BA6394832A1}" presName="sp" presStyleCnt="0"/>
      <dgm:spPr/>
      <dgm:t>
        <a:bodyPr/>
        <a:lstStyle/>
        <a:p>
          <a:endParaRPr lang="ru-RU"/>
        </a:p>
      </dgm:t>
    </dgm:pt>
    <dgm:pt modelId="{BE96ABCB-E1AA-48D2-91CE-4FE3F267FD1D}" type="pres">
      <dgm:prSet presAssocID="{A86B900D-BE8C-4093-8E51-1D75006959CB}" presName="linNode" presStyleCnt="0"/>
      <dgm:spPr/>
      <dgm:t>
        <a:bodyPr/>
        <a:lstStyle/>
        <a:p>
          <a:endParaRPr lang="ru-RU"/>
        </a:p>
      </dgm:t>
    </dgm:pt>
    <dgm:pt modelId="{F23330AA-01E5-47C0-A0BF-086CEE2FB28E}" type="pres">
      <dgm:prSet presAssocID="{A86B900D-BE8C-4093-8E51-1D75006959CB}" presName="parentText" presStyleLbl="node1" presStyleIdx="3" presStyleCnt="5" custScaleX="69511" custLinFactNeighborX="-3519" custLinFactNeighborY="5825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840BD3-74C4-439C-BD96-0E9E0A711237}" type="pres">
      <dgm:prSet presAssocID="{A86B900D-BE8C-4093-8E51-1D75006959CB}" presName="descendantText" presStyleLbl="alignAccFollowNode1" presStyleIdx="3" presStyleCnt="5" custScaleX="138441" custScaleY="126609" custLinFactNeighborX="48" custLinFactNeighborY="73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59B288-C8B6-4DA3-A0BA-BCF98A79B47E}" type="pres">
      <dgm:prSet presAssocID="{1C870A1C-AE62-47BF-8515-7BCAB9B42D35}" presName="sp" presStyleCnt="0"/>
      <dgm:spPr/>
      <dgm:t>
        <a:bodyPr/>
        <a:lstStyle/>
        <a:p>
          <a:endParaRPr lang="ru-RU"/>
        </a:p>
      </dgm:t>
    </dgm:pt>
    <dgm:pt modelId="{6A977A75-9B60-43CA-B779-7023B0B3F3BB}" type="pres">
      <dgm:prSet presAssocID="{301D42CF-9FC5-4C2D-9B9C-A0A221064DDA}" presName="linNode" presStyleCnt="0"/>
      <dgm:spPr/>
      <dgm:t>
        <a:bodyPr/>
        <a:lstStyle/>
        <a:p>
          <a:endParaRPr lang="ru-RU"/>
        </a:p>
      </dgm:t>
    </dgm:pt>
    <dgm:pt modelId="{ED19C5DF-5CD3-45A2-87BB-54C79F263815}" type="pres">
      <dgm:prSet presAssocID="{301D42CF-9FC5-4C2D-9B9C-A0A221064DDA}" presName="parentText" presStyleLbl="node1" presStyleIdx="4" presStyleCnt="5" custScaleX="64309" custScaleY="78389" custLinFactY="-19892" custLinFactNeighborX="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A390A3-B2CF-4E18-B6C5-3604045313B8}" type="pres">
      <dgm:prSet presAssocID="{301D42CF-9FC5-4C2D-9B9C-A0A221064DDA}" presName="descendantText" presStyleLbl="alignAccFollowNode1" presStyleIdx="4" presStyleCnt="5" custScaleX="129512" custScaleY="97325" custLinFactY="-54714" custLinFactNeighborX="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23848A-F450-4231-A921-DAE63B5157FE}" srcId="{0DE9B5B4-CF9B-479A-9E88-E8E99DB1FDF2}" destId="{301D42CF-9FC5-4C2D-9B9C-A0A221064DDA}" srcOrd="4" destOrd="0" parTransId="{08C76E20-7C20-4E1E-B3AD-7E6766F2214A}" sibTransId="{2A9F2442-2B1A-44DF-8747-3A25CEB15CCB}"/>
    <dgm:cxn modelId="{98A30373-788F-44EE-BF01-A318761FD161}" type="presOf" srcId="{268A878E-8EA6-40D1-9F0B-314E2DB714B8}" destId="{E6A390A3-B2CF-4E18-B6C5-3604045313B8}" srcOrd="0" destOrd="0" presId="urn:microsoft.com/office/officeart/2005/8/layout/vList5"/>
    <dgm:cxn modelId="{4F84B4CE-D255-44CC-B66E-76D4D5D89EB1}" srcId="{0DE9B5B4-CF9B-479A-9E88-E8E99DB1FDF2}" destId="{C2795200-6458-4749-AAB9-16BB30159E83}" srcOrd="2" destOrd="0" parTransId="{D34874E2-1272-4EAA-8EA6-52A16589893E}" sibTransId="{B830F2BA-6370-44B9-9919-7BA6394832A1}"/>
    <dgm:cxn modelId="{BEB16270-7B69-4CB4-9416-34870F946426}" srcId="{C2795200-6458-4749-AAB9-16BB30159E83}" destId="{2FC4A6C9-59BD-4EA4-A61A-21144BEC6766}" srcOrd="0" destOrd="0" parTransId="{509599A7-9DA4-4C1A-97F4-29E91A0E2B61}" sibTransId="{0835C614-55E2-407B-BC96-68EFB9C70275}"/>
    <dgm:cxn modelId="{139A9775-A72F-4F62-826F-1CCF9CBE0D5B}" srcId="{301D42CF-9FC5-4C2D-9B9C-A0A221064DDA}" destId="{268A878E-8EA6-40D1-9F0B-314E2DB714B8}" srcOrd="0" destOrd="0" parTransId="{3B8B3BA4-D0A4-41C0-933C-BF47C60D7A38}" sibTransId="{F80F9A42-D104-4E3D-ABC2-A3DE8AEB480C}"/>
    <dgm:cxn modelId="{6DA328EF-AADE-4271-A470-D7BD723A5C47}" srcId="{A86B900D-BE8C-4093-8E51-1D75006959CB}" destId="{50D85516-6B1A-476B-9C59-677763753E0E}" srcOrd="0" destOrd="0" parTransId="{100B112B-792B-4002-A21E-F2B3626E6CDB}" sibTransId="{28956897-05FE-4B7A-8C23-F718ACD876B8}"/>
    <dgm:cxn modelId="{CA1B327C-9961-427C-B1EC-F50FEC61CFD7}" type="presOf" srcId="{301D42CF-9FC5-4C2D-9B9C-A0A221064DDA}" destId="{ED19C5DF-5CD3-45A2-87BB-54C79F263815}" srcOrd="0" destOrd="0" presId="urn:microsoft.com/office/officeart/2005/8/layout/vList5"/>
    <dgm:cxn modelId="{40684274-197E-4042-9404-EBF4685C9143}" type="presOf" srcId="{A86B900D-BE8C-4093-8E51-1D75006959CB}" destId="{F23330AA-01E5-47C0-A0BF-086CEE2FB28E}" srcOrd="0" destOrd="0" presId="urn:microsoft.com/office/officeart/2005/8/layout/vList5"/>
    <dgm:cxn modelId="{82946FB5-8D8D-4B01-8304-F6B80C0EEFCB}" type="presOf" srcId="{D031038E-284C-40EA-8A54-ECAAC20163AA}" destId="{BEACA446-FC71-4DB3-8E5F-F277AC93309E}" srcOrd="0" destOrd="0" presId="urn:microsoft.com/office/officeart/2005/8/layout/vList5"/>
    <dgm:cxn modelId="{476094CC-DA57-46A1-A809-458F5AF7FBE3}" srcId="{0DE9B5B4-CF9B-479A-9E88-E8E99DB1FDF2}" destId="{02EC22DF-A22B-4D39-849E-5F4D8CF2E028}" srcOrd="1" destOrd="0" parTransId="{4EE75E36-1DB4-47CE-AC80-8FC71C75DAF6}" sibTransId="{31BFB899-978F-45A4-94D1-A50AFBA08776}"/>
    <dgm:cxn modelId="{AE19009A-A9CD-437D-8428-DB1633E91FAD}" type="presOf" srcId="{D9592764-4AA0-47CB-9B00-4262BAEBB818}" destId="{80F6AB5C-320A-4256-80F5-365E21FBDAFF}" srcOrd="0" destOrd="0" presId="urn:microsoft.com/office/officeart/2005/8/layout/vList5"/>
    <dgm:cxn modelId="{A56D55F4-C3A9-4FD6-978D-8F33A27382A8}" type="presOf" srcId="{02EC22DF-A22B-4D39-849E-5F4D8CF2E028}" destId="{D9910A0C-01EC-49D9-BC0F-F5DF8AFE53A0}" srcOrd="0" destOrd="0" presId="urn:microsoft.com/office/officeart/2005/8/layout/vList5"/>
    <dgm:cxn modelId="{941F6F18-D86F-4CE7-BCBD-D66D94070375}" type="presOf" srcId="{C2795200-6458-4749-AAB9-16BB30159E83}" destId="{7380E154-D193-430F-946F-A752894A0EAA}" srcOrd="0" destOrd="0" presId="urn:microsoft.com/office/officeart/2005/8/layout/vList5"/>
    <dgm:cxn modelId="{5AA8DE71-D0A3-499B-ABEA-5CF50EED9CEA}" type="presOf" srcId="{0DE9B5B4-CF9B-479A-9E88-E8E99DB1FDF2}" destId="{9C030A86-21A8-4E3B-A1B8-FE855AFC9DAA}" srcOrd="0" destOrd="0" presId="urn:microsoft.com/office/officeart/2005/8/layout/vList5"/>
    <dgm:cxn modelId="{AC2C82D8-F66D-4DDF-88E4-9809E0A6B1D9}" type="presOf" srcId="{50D85516-6B1A-476B-9C59-677763753E0E}" destId="{FC840BD3-74C4-439C-BD96-0E9E0A711237}" srcOrd="0" destOrd="0" presId="urn:microsoft.com/office/officeart/2005/8/layout/vList5"/>
    <dgm:cxn modelId="{09AC2116-DE83-403B-A17D-F7C23D550CD5}" srcId="{02EC22DF-A22B-4D39-849E-5F4D8CF2E028}" destId="{D9592764-4AA0-47CB-9B00-4262BAEBB818}" srcOrd="0" destOrd="0" parTransId="{25117DBD-D56C-4826-A7D3-C54D75E53A3E}" sibTransId="{036ECB59-E75C-4B1B-A27E-BFC66A01F9FD}"/>
    <dgm:cxn modelId="{5FEAFC7E-7A6F-430F-9A87-82D0B6D973CA}" type="presOf" srcId="{AF7BF70D-030D-4972-B054-F0E52CF6E543}" destId="{82E47F09-E0E2-4588-92DB-442CAA97803A}" srcOrd="0" destOrd="0" presId="urn:microsoft.com/office/officeart/2005/8/layout/vList5"/>
    <dgm:cxn modelId="{8296527B-A9ED-4DA8-9C2F-C58F7B667A30}" srcId="{0DE9B5B4-CF9B-479A-9E88-E8E99DB1FDF2}" destId="{D031038E-284C-40EA-8A54-ECAAC20163AA}" srcOrd="0" destOrd="0" parTransId="{CA825717-8520-436E-AAA3-4BA70F7C3808}" sibTransId="{2B8F092D-F0C2-4872-A084-0E9E617F6095}"/>
    <dgm:cxn modelId="{7D5F5570-7602-469D-B0F1-221E9095B7ED}" type="presOf" srcId="{2FC4A6C9-59BD-4EA4-A61A-21144BEC6766}" destId="{8531ED59-9FB9-4A4A-9D47-07E9FF6EFE9B}" srcOrd="0" destOrd="0" presId="urn:microsoft.com/office/officeart/2005/8/layout/vList5"/>
    <dgm:cxn modelId="{9FA59FE1-F8DD-49AC-9803-6CBC09BBF573}" srcId="{0DE9B5B4-CF9B-479A-9E88-E8E99DB1FDF2}" destId="{A86B900D-BE8C-4093-8E51-1D75006959CB}" srcOrd="3" destOrd="0" parTransId="{2671930F-8248-4C00-9090-46AB153405DB}" sibTransId="{1C870A1C-AE62-47BF-8515-7BCAB9B42D35}"/>
    <dgm:cxn modelId="{E12A03AE-10DB-4B95-BC2A-4F78A11ECF14}" srcId="{D031038E-284C-40EA-8A54-ECAAC20163AA}" destId="{AF7BF70D-030D-4972-B054-F0E52CF6E543}" srcOrd="0" destOrd="0" parTransId="{3B83FF65-76FE-4AE3-B2D3-270AF413E866}" sibTransId="{0D5F7DA1-6FAD-40AA-B9D7-7F41DCDF6C8B}"/>
    <dgm:cxn modelId="{8CC3CA95-590F-4996-ACBA-0A11BACDDF1D}" type="presParOf" srcId="{9C030A86-21A8-4E3B-A1B8-FE855AFC9DAA}" destId="{6C045CA7-AA74-447A-ABB9-43ED2CFEF428}" srcOrd="0" destOrd="0" presId="urn:microsoft.com/office/officeart/2005/8/layout/vList5"/>
    <dgm:cxn modelId="{9B9AD192-2533-4146-84CB-8FD66DFA355D}" type="presParOf" srcId="{6C045CA7-AA74-447A-ABB9-43ED2CFEF428}" destId="{BEACA446-FC71-4DB3-8E5F-F277AC93309E}" srcOrd="0" destOrd="0" presId="urn:microsoft.com/office/officeart/2005/8/layout/vList5"/>
    <dgm:cxn modelId="{6EA44CF5-FD35-4152-96DB-DE44C2ABF023}" type="presParOf" srcId="{6C045CA7-AA74-447A-ABB9-43ED2CFEF428}" destId="{82E47F09-E0E2-4588-92DB-442CAA97803A}" srcOrd="1" destOrd="0" presId="urn:microsoft.com/office/officeart/2005/8/layout/vList5"/>
    <dgm:cxn modelId="{E606DE8A-03E8-4D0B-A1C7-E47A576A1F60}" type="presParOf" srcId="{9C030A86-21A8-4E3B-A1B8-FE855AFC9DAA}" destId="{1399B2C5-F673-4E79-9071-1F94AA87145C}" srcOrd="1" destOrd="0" presId="urn:microsoft.com/office/officeart/2005/8/layout/vList5"/>
    <dgm:cxn modelId="{2BDDAD65-804A-453E-B495-14147A39758C}" type="presParOf" srcId="{9C030A86-21A8-4E3B-A1B8-FE855AFC9DAA}" destId="{266DAA1E-DAD6-45F3-B38B-52A58933A867}" srcOrd="2" destOrd="0" presId="urn:microsoft.com/office/officeart/2005/8/layout/vList5"/>
    <dgm:cxn modelId="{58AA9A24-7BB0-4008-B57B-5398C1DF62C5}" type="presParOf" srcId="{266DAA1E-DAD6-45F3-B38B-52A58933A867}" destId="{D9910A0C-01EC-49D9-BC0F-F5DF8AFE53A0}" srcOrd="0" destOrd="0" presId="urn:microsoft.com/office/officeart/2005/8/layout/vList5"/>
    <dgm:cxn modelId="{8EB98FF1-3374-4A41-A638-051353DACE5B}" type="presParOf" srcId="{266DAA1E-DAD6-45F3-B38B-52A58933A867}" destId="{80F6AB5C-320A-4256-80F5-365E21FBDAFF}" srcOrd="1" destOrd="0" presId="urn:microsoft.com/office/officeart/2005/8/layout/vList5"/>
    <dgm:cxn modelId="{A39F89C4-CF72-484F-9B03-F39BE68D988F}" type="presParOf" srcId="{9C030A86-21A8-4E3B-A1B8-FE855AFC9DAA}" destId="{F10DA8B2-6D2D-4EB0-91F4-A72155471D1E}" srcOrd="3" destOrd="0" presId="urn:microsoft.com/office/officeart/2005/8/layout/vList5"/>
    <dgm:cxn modelId="{A5781E80-D246-40FC-90C6-0A2C7B041F89}" type="presParOf" srcId="{9C030A86-21A8-4E3B-A1B8-FE855AFC9DAA}" destId="{94A97294-EFF2-4117-A40B-90D59CCE9443}" srcOrd="4" destOrd="0" presId="urn:microsoft.com/office/officeart/2005/8/layout/vList5"/>
    <dgm:cxn modelId="{2DBF0B51-8ABE-4954-9E81-F8B9D6AC4100}" type="presParOf" srcId="{94A97294-EFF2-4117-A40B-90D59CCE9443}" destId="{7380E154-D193-430F-946F-A752894A0EAA}" srcOrd="0" destOrd="0" presId="urn:microsoft.com/office/officeart/2005/8/layout/vList5"/>
    <dgm:cxn modelId="{57609B3B-92DF-4507-9018-39C3C079CDE4}" type="presParOf" srcId="{94A97294-EFF2-4117-A40B-90D59CCE9443}" destId="{8531ED59-9FB9-4A4A-9D47-07E9FF6EFE9B}" srcOrd="1" destOrd="0" presId="urn:microsoft.com/office/officeart/2005/8/layout/vList5"/>
    <dgm:cxn modelId="{00BEA11E-D36F-45B1-BA82-5E48D64A56E3}" type="presParOf" srcId="{9C030A86-21A8-4E3B-A1B8-FE855AFC9DAA}" destId="{3C56F74C-E583-4087-BBE9-C2CCABC20F3F}" srcOrd="5" destOrd="0" presId="urn:microsoft.com/office/officeart/2005/8/layout/vList5"/>
    <dgm:cxn modelId="{F783BF5A-3E73-418C-B8A4-F3806F104614}" type="presParOf" srcId="{9C030A86-21A8-4E3B-A1B8-FE855AFC9DAA}" destId="{BE96ABCB-E1AA-48D2-91CE-4FE3F267FD1D}" srcOrd="6" destOrd="0" presId="urn:microsoft.com/office/officeart/2005/8/layout/vList5"/>
    <dgm:cxn modelId="{C5C75949-586C-449E-B34C-0BC45D378F68}" type="presParOf" srcId="{BE96ABCB-E1AA-48D2-91CE-4FE3F267FD1D}" destId="{F23330AA-01E5-47C0-A0BF-086CEE2FB28E}" srcOrd="0" destOrd="0" presId="urn:microsoft.com/office/officeart/2005/8/layout/vList5"/>
    <dgm:cxn modelId="{7D5A5EE7-D28F-450A-BBAA-114A538DE4E6}" type="presParOf" srcId="{BE96ABCB-E1AA-48D2-91CE-4FE3F267FD1D}" destId="{FC840BD3-74C4-439C-BD96-0E9E0A711237}" srcOrd="1" destOrd="0" presId="urn:microsoft.com/office/officeart/2005/8/layout/vList5"/>
    <dgm:cxn modelId="{5D5FF925-4BFA-4CA2-A80F-2E8C2D1ACC4B}" type="presParOf" srcId="{9C030A86-21A8-4E3B-A1B8-FE855AFC9DAA}" destId="{AA59B288-C8B6-4DA3-A0BA-BCF98A79B47E}" srcOrd="7" destOrd="0" presId="urn:microsoft.com/office/officeart/2005/8/layout/vList5"/>
    <dgm:cxn modelId="{43155FE7-0BD2-4A44-BBB5-6169F27113CA}" type="presParOf" srcId="{9C030A86-21A8-4E3B-A1B8-FE855AFC9DAA}" destId="{6A977A75-9B60-43CA-B779-7023B0B3F3BB}" srcOrd="8" destOrd="0" presId="urn:microsoft.com/office/officeart/2005/8/layout/vList5"/>
    <dgm:cxn modelId="{503B3790-A2D6-4563-81A1-714DFADD2333}" type="presParOf" srcId="{6A977A75-9B60-43CA-B779-7023B0B3F3BB}" destId="{ED19C5DF-5CD3-45A2-87BB-54C79F263815}" srcOrd="0" destOrd="0" presId="urn:microsoft.com/office/officeart/2005/8/layout/vList5"/>
    <dgm:cxn modelId="{7A4399DC-0E48-4D3A-8C3C-82129E8C9E18}" type="presParOf" srcId="{6A977A75-9B60-43CA-B779-7023B0B3F3BB}" destId="{E6A390A3-B2CF-4E18-B6C5-3604045313B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DE9B5B4-CF9B-479A-9E88-E8E99DB1FDF2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31038E-284C-40EA-8A54-ECAAC20163AA}">
      <dgm:prSet phldrT="[Текст]" custT="1"/>
      <dgm:spPr/>
      <dgm:t>
        <a:bodyPr/>
        <a:lstStyle/>
        <a:p>
          <a:r>
            <a:rPr lang="ru-RU" sz="2400" b="1" dirty="0" smtClean="0"/>
            <a:t>333,0 </a:t>
          </a:r>
          <a:r>
            <a:rPr lang="ru-RU" sz="2400" b="1" dirty="0" err="1" smtClean="0"/>
            <a:t>т.р</a:t>
          </a:r>
          <a:endParaRPr lang="ru-RU" sz="2400" b="1" dirty="0"/>
        </a:p>
      </dgm:t>
    </dgm:pt>
    <dgm:pt modelId="{CA825717-8520-436E-AAA3-4BA70F7C3808}" type="parTrans" cxnId="{8296527B-A9ED-4DA8-9C2F-C58F7B667A30}">
      <dgm:prSet/>
      <dgm:spPr/>
      <dgm:t>
        <a:bodyPr/>
        <a:lstStyle/>
        <a:p>
          <a:endParaRPr lang="ru-RU"/>
        </a:p>
      </dgm:t>
    </dgm:pt>
    <dgm:pt modelId="{2B8F092D-F0C2-4872-A084-0E9E617F6095}" type="sibTrans" cxnId="{8296527B-A9ED-4DA8-9C2F-C58F7B667A30}">
      <dgm:prSet/>
      <dgm:spPr/>
      <dgm:t>
        <a:bodyPr/>
        <a:lstStyle/>
        <a:p>
          <a:endParaRPr lang="ru-RU"/>
        </a:p>
      </dgm:t>
    </dgm:pt>
    <dgm:pt modelId="{02EC22DF-A22B-4D39-849E-5F4D8CF2E028}">
      <dgm:prSet phldrT="[Текст]" custT="1"/>
      <dgm:spPr/>
      <dgm:t>
        <a:bodyPr/>
        <a:lstStyle/>
        <a:p>
          <a:r>
            <a:rPr lang="ru-RU" sz="2000" b="1" dirty="0" smtClean="0"/>
            <a:t>1 316,0 </a:t>
          </a:r>
          <a:r>
            <a:rPr lang="ru-RU" sz="2000" b="1" dirty="0" err="1" smtClean="0"/>
            <a:t>т.р</a:t>
          </a:r>
          <a:endParaRPr lang="ru-RU" sz="2000" b="1" dirty="0" smtClean="0"/>
        </a:p>
      </dgm:t>
    </dgm:pt>
    <dgm:pt modelId="{4EE75E36-1DB4-47CE-AC80-8FC71C75DAF6}" type="parTrans" cxnId="{476094CC-DA57-46A1-A809-458F5AF7FBE3}">
      <dgm:prSet/>
      <dgm:spPr/>
      <dgm:t>
        <a:bodyPr/>
        <a:lstStyle/>
        <a:p>
          <a:endParaRPr lang="ru-RU"/>
        </a:p>
      </dgm:t>
    </dgm:pt>
    <dgm:pt modelId="{31BFB899-978F-45A4-94D1-A50AFBA08776}" type="sibTrans" cxnId="{476094CC-DA57-46A1-A809-458F5AF7FBE3}">
      <dgm:prSet/>
      <dgm:spPr/>
      <dgm:t>
        <a:bodyPr/>
        <a:lstStyle/>
        <a:p>
          <a:endParaRPr lang="ru-RU"/>
        </a:p>
      </dgm:t>
    </dgm:pt>
    <dgm:pt modelId="{C2795200-6458-4749-AAB9-16BB30159E83}">
      <dgm:prSet phldrT="[Текст]" custT="1"/>
      <dgm:spPr/>
      <dgm:t>
        <a:bodyPr/>
        <a:lstStyle/>
        <a:p>
          <a:r>
            <a:rPr lang="ru-RU" sz="2200" b="1" dirty="0" smtClean="0"/>
            <a:t>2 041,7 </a:t>
          </a:r>
          <a:r>
            <a:rPr lang="ru-RU" sz="2200" b="1" dirty="0" err="1" smtClean="0"/>
            <a:t>т.р</a:t>
          </a:r>
          <a:endParaRPr lang="ru-RU" sz="2200" b="1" dirty="0" smtClean="0"/>
        </a:p>
      </dgm:t>
    </dgm:pt>
    <dgm:pt modelId="{D34874E2-1272-4EAA-8EA6-52A16589893E}" type="parTrans" cxnId="{4F84B4CE-D255-44CC-B66E-76D4D5D89EB1}">
      <dgm:prSet/>
      <dgm:spPr/>
      <dgm:t>
        <a:bodyPr/>
        <a:lstStyle/>
        <a:p>
          <a:endParaRPr lang="ru-RU"/>
        </a:p>
      </dgm:t>
    </dgm:pt>
    <dgm:pt modelId="{B830F2BA-6370-44B9-9919-7BA6394832A1}" type="sibTrans" cxnId="{4F84B4CE-D255-44CC-B66E-76D4D5D89EB1}">
      <dgm:prSet/>
      <dgm:spPr/>
      <dgm:t>
        <a:bodyPr/>
        <a:lstStyle/>
        <a:p>
          <a:endParaRPr lang="ru-RU"/>
        </a:p>
      </dgm:t>
    </dgm:pt>
    <dgm:pt modelId="{301D42CF-9FC5-4C2D-9B9C-A0A221064DDA}">
      <dgm:prSet phldrT="[Текст]" custT="1"/>
      <dgm:spPr/>
      <dgm:t>
        <a:bodyPr/>
        <a:lstStyle/>
        <a:p>
          <a:r>
            <a:rPr lang="ru-RU" sz="2000" b="1" dirty="0" smtClean="0"/>
            <a:t>60,0 </a:t>
          </a:r>
          <a:r>
            <a:rPr lang="ru-RU" sz="2000" b="1" dirty="0" err="1" smtClean="0"/>
            <a:t>т.р</a:t>
          </a:r>
          <a:endParaRPr lang="ru-RU" sz="2000" b="1" dirty="0" smtClean="0"/>
        </a:p>
      </dgm:t>
    </dgm:pt>
    <dgm:pt modelId="{08C76E20-7C20-4E1E-B3AD-7E6766F2214A}" type="parTrans" cxnId="{8423848A-F450-4231-A921-DAE63B5157FE}">
      <dgm:prSet/>
      <dgm:spPr/>
      <dgm:t>
        <a:bodyPr/>
        <a:lstStyle/>
        <a:p>
          <a:endParaRPr lang="ru-RU"/>
        </a:p>
      </dgm:t>
    </dgm:pt>
    <dgm:pt modelId="{2A9F2442-2B1A-44DF-8747-3A25CEB15CCB}" type="sibTrans" cxnId="{8423848A-F450-4231-A921-DAE63B5157FE}">
      <dgm:prSet/>
      <dgm:spPr/>
      <dgm:t>
        <a:bodyPr/>
        <a:lstStyle/>
        <a:p>
          <a:endParaRPr lang="ru-RU"/>
        </a:p>
      </dgm:t>
    </dgm:pt>
    <dgm:pt modelId="{2FC4A6C9-59BD-4EA4-A61A-21144BEC6766}">
      <dgm:prSet custT="1"/>
      <dgm:spPr/>
      <dgm:t>
        <a:bodyPr/>
        <a:lstStyle/>
        <a:p>
          <a:pPr algn="ctr"/>
          <a:r>
            <a:rPr lang="ru-RU" sz="1600" b="1" dirty="0" smtClean="0"/>
            <a:t>Проведение мероприятий в сфере культуры                          (в т.ч ЛЮБО- ДОРОГО)</a:t>
          </a:r>
          <a:endParaRPr lang="ru-RU" sz="1600" b="1" dirty="0"/>
        </a:p>
      </dgm:t>
    </dgm:pt>
    <dgm:pt modelId="{509599A7-9DA4-4C1A-97F4-29E91A0E2B61}" type="parTrans" cxnId="{BEB16270-7B69-4CB4-9416-34870F946426}">
      <dgm:prSet/>
      <dgm:spPr/>
      <dgm:t>
        <a:bodyPr/>
        <a:lstStyle/>
        <a:p>
          <a:endParaRPr lang="ru-RU"/>
        </a:p>
      </dgm:t>
    </dgm:pt>
    <dgm:pt modelId="{0835C614-55E2-407B-BC96-68EFB9C70275}" type="sibTrans" cxnId="{BEB16270-7B69-4CB4-9416-34870F946426}">
      <dgm:prSet/>
      <dgm:spPr/>
      <dgm:t>
        <a:bodyPr/>
        <a:lstStyle/>
        <a:p>
          <a:endParaRPr lang="ru-RU"/>
        </a:p>
      </dgm:t>
    </dgm:pt>
    <dgm:pt modelId="{268A878E-8EA6-40D1-9F0B-314E2DB714B8}">
      <dgm:prSet phldrT="[Текст]" custT="1"/>
      <dgm:spPr/>
      <dgm:t>
        <a:bodyPr/>
        <a:lstStyle/>
        <a:p>
          <a:pPr algn="ctr"/>
          <a:r>
            <a:rPr lang="ru-RU" sz="1800" b="1" dirty="0" smtClean="0"/>
            <a:t>Сохранение ОКН</a:t>
          </a:r>
          <a:endParaRPr lang="ru-RU" sz="1800" b="1" dirty="0"/>
        </a:p>
      </dgm:t>
    </dgm:pt>
    <dgm:pt modelId="{3B8B3BA4-D0A4-41C0-933C-BF47C60D7A38}" type="parTrans" cxnId="{139A9775-A72F-4F62-826F-1CCF9CBE0D5B}">
      <dgm:prSet/>
      <dgm:spPr/>
      <dgm:t>
        <a:bodyPr/>
        <a:lstStyle/>
        <a:p>
          <a:endParaRPr lang="ru-RU"/>
        </a:p>
      </dgm:t>
    </dgm:pt>
    <dgm:pt modelId="{F80F9A42-D104-4E3D-ABC2-A3DE8AEB480C}" type="sibTrans" cxnId="{139A9775-A72F-4F62-826F-1CCF9CBE0D5B}">
      <dgm:prSet/>
      <dgm:spPr/>
      <dgm:t>
        <a:bodyPr/>
        <a:lstStyle/>
        <a:p>
          <a:endParaRPr lang="ru-RU"/>
        </a:p>
      </dgm:t>
    </dgm:pt>
    <dgm:pt modelId="{D9592764-4AA0-47CB-9B00-4262BAEBB818}">
      <dgm:prSet phldrT="[Текст]" custT="1"/>
      <dgm:spPr/>
      <dgm:t>
        <a:bodyPr/>
        <a:lstStyle/>
        <a:p>
          <a:pPr algn="ctr"/>
          <a:r>
            <a:rPr lang="ru-RU" sz="1600" b="1" dirty="0" smtClean="0"/>
            <a:t>Укрепление МТБ домов культуры в населенных пунктах с числом жителей до 50,0 тыс.ч (ФБ+ОБ+МБ)</a:t>
          </a:r>
          <a:endParaRPr lang="ru-RU" sz="1600" b="1" dirty="0"/>
        </a:p>
      </dgm:t>
    </dgm:pt>
    <dgm:pt modelId="{25117DBD-D56C-4826-A7D3-C54D75E53A3E}" type="parTrans" cxnId="{09AC2116-DE83-403B-A17D-F7C23D550CD5}">
      <dgm:prSet/>
      <dgm:spPr/>
      <dgm:t>
        <a:bodyPr/>
        <a:lstStyle/>
        <a:p>
          <a:endParaRPr lang="ru-RU"/>
        </a:p>
      </dgm:t>
    </dgm:pt>
    <dgm:pt modelId="{036ECB59-E75C-4B1B-A27E-BFC66A01F9FD}" type="sibTrans" cxnId="{09AC2116-DE83-403B-A17D-F7C23D550CD5}">
      <dgm:prSet/>
      <dgm:spPr/>
      <dgm:t>
        <a:bodyPr/>
        <a:lstStyle/>
        <a:p>
          <a:endParaRPr lang="ru-RU"/>
        </a:p>
      </dgm:t>
    </dgm:pt>
    <dgm:pt modelId="{AF7BF70D-030D-4972-B054-F0E52CF6E543}">
      <dgm:prSet phldrT="[Текст]" custT="1"/>
      <dgm:spPr/>
      <dgm:t>
        <a:bodyPr/>
        <a:lstStyle/>
        <a:p>
          <a:pPr algn="ctr"/>
          <a:r>
            <a:rPr lang="ru-RU" sz="1800" b="1" dirty="0" smtClean="0"/>
            <a:t>Комплектование книжных фондов (ФБ+ОБ+МБ)</a:t>
          </a:r>
          <a:endParaRPr lang="ru-RU" sz="1800" b="1" dirty="0"/>
        </a:p>
      </dgm:t>
    </dgm:pt>
    <dgm:pt modelId="{0D5F7DA1-6FAD-40AA-B9D7-7F41DCDF6C8B}" type="sibTrans" cxnId="{E12A03AE-10DB-4B95-BC2A-4F78A11ECF14}">
      <dgm:prSet/>
      <dgm:spPr/>
      <dgm:t>
        <a:bodyPr/>
        <a:lstStyle/>
        <a:p>
          <a:endParaRPr lang="ru-RU"/>
        </a:p>
      </dgm:t>
    </dgm:pt>
    <dgm:pt modelId="{3B83FF65-76FE-4AE3-B2D3-270AF413E866}" type="parTrans" cxnId="{E12A03AE-10DB-4B95-BC2A-4F78A11ECF14}">
      <dgm:prSet/>
      <dgm:spPr/>
      <dgm:t>
        <a:bodyPr/>
        <a:lstStyle/>
        <a:p>
          <a:endParaRPr lang="ru-RU"/>
        </a:p>
      </dgm:t>
    </dgm:pt>
    <dgm:pt modelId="{50D85516-6B1A-476B-9C59-677763753E0E}">
      <dgm:prSet custT="1"/>
      <dgm:spPr/>
      <dgm:t>
        <a:bodyPr/>
        <a:lstStyle/>
        <a:p>
          <a:endParaRPr lang="ru-RU" sz="1600" b="1" dirty="0"/>
        </a:p>
      </dgm:t>
    </dgm:pt>
    <dgm:pt modelId="{28956897-05FE-4B7A-8C23-F718ACD876B8}" type="sibTrans" cxnId="{6DA328EF-AADE-4271-A470-D7BD723A5C47}">
      <dgm:prSet/>
      <dgm:spPr/>
      <dgm:t>
        <a:bodyPr/>
        <a:lstStyle/>
        <a:p>
          <a:endParaRPr lang="ru-RU"/>
        </a:p>
      </dgm:t>
    </dgm:pt>
    <dgm:pt modelId="{100B112B-792B-4002-A21E-F2B3626E6CDB}" type="parTrans" cxnId="{6DA328EF-AADE-4271-A470-D7BD723A5C47}">
      <dgm:prSet/>
      <dgm:spPr/>
      <dgm:t>
        <a:bodyPr/>
        <a:lstStyle/>
        <a:p>
          <a:endParaRPr lang="ru-RU"/>
        </a:p>
      </dgm:t>
    </dgm:pt>
    <dgm:pt modelId="{58915B07-3CA1-40D1-93FE-257286B12F21}">
      <dgm:prSet phldrT="[Текст]" custT="1"/>
      <dgm:spPr/>
      <dgm:t>
        <a:bodyPr/>
        <a:lstStyle/>
        <a:p>
          <a:pPr algn="ctr"/>
          <a:r>
            <a:rPr lang="ru-RU" sz="1500" b="1" dirty="0" smtClean="0"/>
            <a:t>Приобретение и подключение генератора с автозапуском для </a:t>
          </a:r>
          <a:r>
            <a:rPr lang="ru-RU" sz="1500" b="1" dirty="0" err="1" smtClean="0"/>
            <a:t>Лядинского</a:t>
          </a:r>
          <a:r>
            <a:rPr lang="ru-RU" sz="1500" b="1" dirty="0" smtClean="0"/>
            <a:t> СК </a:t>
          </a:r>
          <a:endParaRPr lang="ru-RU" sz="1500" b="1" dirty="0"/>
        </a:p>
      </dgm:t>
    </dgm:pt>
    <dgm:pt modelId="{BCE3E55D-DD2F-4D87-A976-FC7DF2EC4314}" type="parTrans" cxnId="{618C70C4-C5B6-4523-88D7-A89DD5048A45}">
      <dgm:prSet/>
      <dgm:spPr/>
      <dgm:t>
        <a:bodyPr/>
        <a:lstStyle/>
        <a:p>
          <a:endParaRPr lang="ru-RU"/>
        </a:p>
      </dgm:t>
    </dgm:pt>
    <dgm:pt modelId="{B659F833-F496-4A9E-B0B6-B4343854B0A4}" type="sibTrans" cxnId="{618C70C4-C5B6-4523-88D7-A89DD5048A45}">
      <dgm:prSet/>
      <dgm:spPr/>
      <dgm:t>
        <a:bodyPr/>
        <a:lstStyle/>
        <a:p>
          <a:endParaRPr lang="ru-RU"/>
        </a:p>
      </dgm:t>
    </dgm:pt>
    <dgm:pt modelId="{C0D1EC97-187F-4B4D-9D6B-C4CDFB537C3C}">
      <dgm:prSet phldrT="[Текст]" custT="1"/>
      <dgm:spPr/>
      <dgm:t>
        <a:bodyPr/>
        <a:lstStyle/>
        <a:p>
          <a:pPr algn="ctr"/>
          <a:r>
            <a:rPr lang="ru-RU" sz="1800" b="1" smtClean="0"/>
            <a:t>(</a:t>
          </a:r>
          <a:r>
            <a:rPr lang="ru-RU" sz="1800" b="1" dirty="0" smtClean="0"/>
            <a:t>разработка ПСД на капитальный ремонт дома  ул.Калинина ,4)</a:t>
          </a:r>
          <a:endParaRPr lang="ru-RU" sz="1800" b="1" dirty="0"/>
        </a:p>
      </dgm:t>
    </dgm:pt>
    <dgm:pt modelId="{84CAE51A-6243-48B2-B311-A736DAB24A9D}" type="parTrans" cxnId="{682971D4-3FB0-4407-8D78-4CB8CB06C3CE}">
      <dgm:prSet/>
      <dgm:spPr/>
      <dgm:t>
        <a:bodyPr/>
        <a:lstStyle/>
        <a:p>
          <a:endParaRPr lang="ru-RU"/>
        </a:p>
      </dgm:t>
    </dgm:pt>
    <dgm:pt modelId="{3E3F296A-89F2-4A89-B902-EBA8C4D5525E}" type="sibTrans" cxnId="{682971D4-3FB0-4407-8D78-4CB8CB06C3CE}">
      <dgm:prSet/>
      <dgm:spPr/>
      <dgm:t>
        <a:bodyPr/>
        <a:lstStyle/>
        <a:p>
          <a:endParaRPr lang="ru-RU"/>
        </a:p>
      </dgm:t>
    </dgm:pt>
    <dgm:pt modelId="{58D7BB0D-339A-4C2F-A607-BCAFF4B99E3F}">
      <dgm:prSet phldrT="[Текст]" custT="1"/>
      <dgm:spPr/>
      <dgm:t>
        <a:bodyPr/>
        <a:lstStyle/>
        <a:p>
          <a:pPr algn="ctr"/>
          <a:endParaRPr lang="ru-RU" sz="1500" b="1" dirty="0"/>
        </a:p>
      </dgm:t>
    </dgm:pt>
    <dgm:pt modelId="{C18EF04D-4325-4C97-9733-1482CF3E887A}" type="parTrans" cxnId="{69194CB0-1BD4-4291-B3CC-CEAA201DC479}">
      <dgm:prSet/>
      <dgm:spPr/>
      <dgm:t>
        <a:bodyPr/>
        <a:lstStyle/>
        <a:p>
          <a:endParaRPr lang="ru-RU"/>
        </a:p>
      </dgm:t>
    </dgm:pt>
    <dgm:pt modelId="{B4D55126-96BA-44E2-AA51-529E1DEBE7D6}" type="sibTrans" cxnId="{69194CB0-1BD4-4291-B3CC-CEAA201DC479}">
      <dgm:prSet/>
      <dgm:spPr/>
      <dgm:t>
        <a:bodyPr/>
        <a:lstStyle/>
        <a:p>
          <a:endParaRPr lang="ru-RU"/>
        </a:p>
      </dgm:t>
    </dgm:pt>
    <dgm:pt modelId="{9C030A86-21A8-4E3B-A1B8-FE855AFC9DAA}" type="pres">
      <dgm:prSet presAssocID="{0DE9B5B4-CF9B-479A-9E88-E8E99DB1FD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045CA7-AA74-447A-ABB9-43ED2CFEF428}" type="pres">
      <dgm:prSet presAssocID="{D031038E-284C-40EA-8A54-ECAAC20163AA}" presName="linNode" presStyleCnt="0"/>
      <dgm:spPr/>
      <dgm:t>
        <a:bodyPr/>
        <a:lstStyle/>
        <a:p>
          <a:endParaRPr lang="ru-RU"/>
        </a:p>
      </dgm:t>
    </dgm:pt>
    <dgm:pt modelId="{BEACA446-FC71-4DB3-8E5F-F277AC93309E}" type="pres">
      <dgm:prSet presAssocID="{D031038E-284C-40EA-8A54-ECAAC20163AA}" presName="parentText" presStyleLbl="node1" presStyleIdx="0" presStyleCnt="6" custScaleX="60856" custScaleY="1506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47F09-E0E2-4588-92DB-442CAA97803A}" type="pres">
      <dgm:prSet presAssocID="{D031038E-284C-40EA-8A54-ECAAC20163AA}" presName="descendantText" presStyleLbl="alignAccFollowNode1" presStyleIdx="0" presStyleCnt="5" custScaleX="121839" custScaleY="188475" custLinFactNeighborX="-314" custLinFactNeighborY="-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9B2C5-F673-4E79-9071-1F94AA87145C}" type="pres">
      <dgm:prSet presAssocID="{2B8F092D-F0C2-4872-A084-0E9E617F6095}" presName="sp" presStyleCnt="0"/>
      <dgm:spPr/>
      <dgm:t>
        <a:bodyPr/>
        <a:lstStyle/>
        <a:p>
          <a:endParaRPr lang="ru-RU"/>
        </a:p>
      </dgm:t>
    </dgm:pt>
    <dgm:pt modelId="{266DAA1E-DAD6-45F3-B38B-52A58933A867}" type="pres">
      <dgm:prSet presAssocID="{02EC22DF-A22B-4D39-849E-5F4D8CF2E028}" presName="linNode" presStyleCnt="0"/>
      <dgm:spPr/>
      <dgm:t>
        <a:bodyPr/>
        <a:lstStyle/>
        <a:p>
          <a:endParaRPr lang="ru-RU"/>
        </a:p>
      </dgm:t>
    </dgm:pt>
    <dgm:pt modelId="{D9910A0C-01EC-49D9-BC0F-F5DF8AFE53A0}" type="pres">
      <dgm:prSet presAssocID="{02EC22DF-A22B-4D39-849E-5F4D8CF2E028}" presName="parentText" presStyleLbl="node1" presStyleIdx="1" presStyleCnt="6" custScaleX="60700" custLinFactNeighborY="-42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F6AB5C-320A-4256-80F5-365E21FBDAFF}" type="pres">
      <dgm:prSet presAssocID="{02EC22DF-A22B-4D39-849E-5F4D8CF2E028}" presName="descendantText" presStyleLbl="alignAccFollowNode1" presStyleIdx="1" presStyleCnt="5" custScaleX="121734" custScaleY="122987" custLinFactNeighborX="2023" custLinFactNeighborY="-6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DA8B2-6D2D-4EB0-91F4-A72155471D1E}" type="pres">
      <dgm:prSet presAssocID="{31BFB899-978F-45A4-94D1-A50AFBA08776}" presName="sp" presStyleCnt="0"/>
      <dgm:spPr/>
      <dgm:t>
        <a:bodyPr/>
        <a:lstStyle/>
        <a:p>
          <a:endParaRPr lang="ru-RU"/>
        </a:p>
      </dgm:t>
    </dgm:pt>
    <dgm:pt modelId="{94A97294-EFF2-4117-A40B-90D59CCE9443}" type="pres">
      <dgm:prSet presAssocID="{C2795200-6458-4749-AAB9-16BB30159E83}" presName="linNode" presStyleCnt="0"/>
      <dgm:spPr/>
      <dgm:t>
        <a:bodyPr/>
        <a:lstStyle/>
        <a:p>
          <a:endParaRPr lang="ru-RU"/>
        </a:p>
      </dgm:t>
    </dgm:pt>
    <dgm:pt modelId="{7380E154-D193-430F-946F-A752894A0EAA}" type="pres">
      <dgm:prSet presAssocID="{C2795200-6458-4749-AAB9-16BB30159E83}" presName="parentText" presStyleLbl="node1" presStyleIdx="2" presStyleCnt="6" custScaleX="60511" custScaleY="108008" custLinFactNeighborX="-18" custLinFactNeighborY="-51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31ED59-9FB9-4A4A-9D47-07E9FF6EFE9B}" type="pres">
      <dgm:prSet presAssocID="{C2795200-6458-4749-AAB9-16BB30159E83}" presName="descendantText" presStyleLbl="alignAccFollowNode1" presStyleIdx="2" presStyleCnt="5" custScaleX="123537" custScaleY="147923" custLinFactNeighborX="2485" custLinFactNeighborY="-11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56F74C-E583-4087-BBE9-C2CCABC20F3F}" type="pres">
      <dgm:prSet presAssocID="{B830F2BA-6370-44B9-9919-7BA6394832A1}" presName="sp" presStyleCnt="0"/>
      <dgm:spPr/>
      <dgm:t>
        <a:bodyPr/>
        <a:lstStyle/>
        <a:p>
          <a:endParaRPr lang="ru-RU"/>
        </a:p>
      </dgm:t>
    </dgm:pt>
    <dgm:pt modelId="{99B00AA0-BDD8-402F-BE85-AB6C231A78CE}" type="pres">
      <dgm:prSet presAssocID="{50D85516-6B1A-476B-9C59-677763753E0E}" presName="linNode" presStyleCnt="0"/>
      <dgm:spPr/>
    </dgm:pt>
    <dgm:pt modelId="{9895908C-9CBC-43EF-AD28-E3AFF0BFD8DE}" type="pres">
      <dgm:prSet presAssocID="{50D85516-6B1A-476B-9C59-677763753E0E}" presName="parentText" presStyleLbl="node1" presStyleIdx="3" presStyleCnt="6" custFlipHor="1" custScaleX="32219" custLinFactNeighborX="-54" custLinFactNeighborY="836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4591D3-D8DF-46B6-9C80-F48BAA56818A}" type="pres">
      <dgm:prSet presAssocID="{28956897-05FE-4B7A-8C23-F718ACD876B8}" presName="sp" presStyleCnt="0"/>
      <dgm:spPr/>
    </dgm:pt>
    <dgm:pt modelId="{6A977A75-9B60-43CA-B779-7023B0B3F3BB}" type="pres">
      <dgm:prSet presAssocID="{301D42CF-9FC5-4C2D-9B9C-A0A221064DDA}" presName="linNode" presStyleCnt="0"/>
      <dgm:spPr/>
      <dgm:t>
        <a:bodyPr/>
        <a:lstStyle/>
        <a:p>
          <a:endParaRPr lang="ru-RU"/>
        </a:p>
      </dgm:t>
    </dgm:pt>
    <dgm:pt modelId="{ED19C5DF-5CD3-45A2-87BB-54C79F263815}" type="pres">
      <dgm:prSet presAssocID="{301D42CF-9FC5-4C2D-9B9C-A0A221064DDA}" presName="parentText" presStyleLbl="node1" presStyleIdx="4" presStyleCnt="6" custScaleX="64309" custScaleY="229135" custLinFactY="-19892" custLinFactNeighborX="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A390A3-B2CF-4E18-B6C5-3604045313B8}" type="pres">
      <dgm:prSet presAssocID="{301D42CF-9FC5-4C2D-9B9C-A0A221064DDA}" presName="descendantText" presStyleLbl="alignAccFollowNode1" presStyleIdx="3" presStyleCnt="5" custScaleX="129951" custScaleY="272344" custLinFactY="-54714" custLinFactNeighborX="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95640-2F24-4ECC-94F2-C8A4F4FC9B6F}" type="pres">
      <dgm:prSet presAssocID="{2A9F2442-2B1A-44DF-8747-3A25CEB15CCB}" presName="sp" presStyleCnt="0"/>
      <dgm:spPr/>
    </dgm:pt>
    <dgm:pt modelId="{ABF7DD5D-0E77-49E4-A3F9-AB59E7D98EDC}" type="pres">
      <dgm:prSet presAssocID="{58D7BB0D-339A-4C2F-A607-BCAFF4B99E3F}" presName="linNode" presStyleCnt="0"/>
      <dgm:spPr/>
    </dgm:pt>
    <dgm:pt modelId="{E5F95913-B6D4-47C7-AB28-F609D977F04C}" type="pres">
      <dgm:prSet presAssocID="{58D7BB0D-339A-4C2F-A607-BCAFF4B99E3F}" presName="parentText" presStyleLbl="node1" presStyleIdx="5" presStyleCnt="6" custScaleX="59310" custScaleY="140257" custLinFactY="-32351" custLinFactNeighborX="-11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9B3DC9-B1F2-49F3-BB46-30E4E8BE3ABC}" type="pres">
      <dgm:prSet presAssocID="{58D7BB0D-339A-4C2F-A607-BCAFF4B99E3F}" presName="descendantText" presStyleLbl="alignAccFollowNode1" presStyleIdx="4" presStyleCnt="5" custScaleX="121377" custScaleY="164780" custLinFactY="-70709" custLinFactNeighborX="158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84B4CE-D255-44CC-B66E-76D4D5D89EB1}" srcId="{0DE9B5B4-CF9B-479A-9E88-E8E99DB1FDF2}" destId="{C2795200-6458-4749-AAB9-16BB30159E83}" srcOrd="2" destOrd="0" parTransId="{D34874E2-1272-4EAA-8EA6-52A16589893E}" sibTransId="{B830F2BA-6370-44B9-9919-7BA6394832A1}"/>
    <dgm:cxn modelId="{A7651BD6-349D-434A-942E-0BA56F48CE0D}" type="presOf" srcId="{50D85516-6B1A-476B-9C59-677763753E0E}" destId="{9895908C-9CBC-43EF-AD28-E3AFF0BFD8DE}" srcOrd="0" destOrd="0" presId="urn:microsoft.com/office/officeart/2005/8/layout/vList5"/>
    <dgm:cxn modelId="{682971D4-3FB0-4407-8D78-4CB8CB06C3CE}" srcId="{301D42CF-9FC5-4C2D-9B9C-A0A221064DDA}" destId="{C0D1EC97-187F-4B4D-9D6B-C4CDFB537C3C}" srcOrd="1" destOrd="0" parTransId="{84CAE51A-6243-48B2-B311-A736DAB24A9D}" sibTransId="{3E3F296A-89F2-4A89-B902-EBA8C4D5525E}"/>
    <dgm:cxn modelId="{139A9775-A72F-4F62-826F-1CCF9CBE0D5B}" srcId="{301D42CF-9FC5-4C2D-9B9C-A0A221064DDA}" destId="{268A878E-8EA6-40D1-9F0B-314E2DB714B8}" srcOrd="0" destOrd="0" parTransId="{3B8B3BA4-D0A4-41C0-933C-BF47C60D7A38}" sibTransId="{F80F9A42-D104-4E3D-ABC2-A3DE8AEB480C}"/>
    <dgm:cxn modelId="{8FA1BC30-71B8-4573-9022-962F0E12CCDE}" type="presOf" srcId="{D9592764-4AA0-47CB-9B00-4262BAEBB818}" destId="{80F6AB5C-320A-4256-80F5-365E21FBDAFF}" srcOrd="0" destOrd="0" presId="urn:microsoft.com/office/officeart/2005/8/layout/vList5"/>
    <dgm:cxn modelId="{1B49DD55-D6A2-48DE-806A-657320B370D4}" type="presOf" srcId="{AF7BF70D-030D-4972-B054-F0E52CF6E543}" destId="{82E47F09-E0E2-4588-92DB-442CAA97803A}" srcOrd="0" destOrd="0" presId="urn:microsoft.com/office/officeart/2005/8/layout/vList5"/>
    <dgm:cxn modelId="{8423848A-F450-4231-A921-DAE63B5157FE}" srcId="{0DE9B5B4-CF9B-479A-9E88-E8E99DB1FDF2}" destId="{301D42CF-9FC5-4C2D-9B9C-A0A221064DDA}" srcOrd="4" destOrd="0" parTransId="{08C76E20-7C20-4E1E-B3AD-7E6766F2214A}" sibTransId="{2A9F2442-2B1A-44DF-8747-3A25CEB15CCB}"/>
    <dgm:cxn modelId="{34FFE443-E560-4EAA-8138-5A7ED46B31DD}" type="presOf" srcId="{0DE9B5B4-CF9B-479A-9E88-E8E99DB1FDF2}" destId="{9C030A86-21A8-4E3B-A1B8-FE855AFC9DAA}" srcOrd="0" destOrd="0" presId="urn:microsoft.com/office/officeart/2005/8/layout/vList5"/>
    <dgm:cxn modelId="{69194CB0-1BD4-4291-B3CC-CEAA201DC479}" srcId="{0DE9B5B4-CF9B-479A-9E88-E8E99DB1FDF2}" destId="{58D7BB0D-339A-4C2F-A607-BCAFF4B99E3F}" srcOrd="5" destOrd="0" parTransId="{C18EF04D-4325-4C97-9733-1482CF3E887A}" sibTransId="{B4D55126-96BA-44E2-AA51-529E1DEBE7D6}"/>
    <dgm:cxn modelId="{5FC78392-FC19-4A7C-A09C-D710D56ECC85}" type="presOf" srcId="{58915B07-3CA1-40D1-93FE-257286B12F21}" destId="{5C9B3DC9-B1F2-49F3-BB46-30E4E8BE3ABC}" srcOrd="0" destOrd="0" presId="urn:microsoft.com/office/officeart/2005/8/layout/vList5"/>
    <dgm:cxn modelId="{391C8B6E-4649-4B27-8116-CA6C313C071D}" type="presOf" srcId="{D031038E-284C-40EA-8A54-ECAAC20163AA}" destId="{BEACA446-FC71-4DB3-8E5F-F277AC93309E}" srcOrd="0" destOrd="0" presId="urn:microsoft.com/office/officeart/2005/8/layout/vList5"/>
    <dgm:cxn modelId="{6DA328EF-AADE-4271-A470-D7BD723A5C47}" srcId="{0DE9B5B4-CF9B-479A-9E88-E8E99DB1FDF2}" destId="{50D85516-6B1A-476B-9C59-677763753E0E}" srcOrd="3" destOrd="0" parTransId="{100B112B-792B-4002-A21E-F2B3626E6CDB}" sibTransId="{28956897-05FE-4B7A-8C23-F718ACD876B8}"/>
    <dgm:cxn modelId="{BD615070-4B6A-4A83-BB06-E88DFC5FD569}" type="presOf" srcId="{02EC22DF-A22B-4D39-849E-5F4D8CF2E028}" destId="{D9910A0C-01EC-49D9-BC0F-F5DF8AFE53A0}" srcOrd="0" destOrd="0" presId="urn:microsoft.com/office/officeart/2005/8/layout/vList5"/>
    <dgm:cxn modelId="{476094CC-DA57-46A1-A809-458F5AF7FBE3}" srcId="{0DE9B5B4-CF9B-479A-9E88-E8E99DB1FDF2}" destId="{02EC22DF-A22B-4D39-849E-5F4D8CF2E028}" srcOrd="1" destOrd="0" parTransId="{4EE75E36-1DB4-47CE-AC80-8FC71C75DAF6}" sibTransId="{31BFB899-978F-45A4-94D1-A50AFBA08776}"/>
    <dgm:cxn modelId="{7C9B27DC-0D09-488F-A31B-EDFC50AF21C4}" type="presOf" srcId="{C2795200-6458-4749-AAB9-16BB30159E83}" destId="{7380E154-D193-430F-946F-A752894A0EAA}" srcOrd="0" destOrd="0" presId="urn:microsoft.com/office/officeart/2005/8/layout/vList5"/>
    <dgm:cxn modelId="{BEB16270-7B69-4CB4-9416-34870F946426}" srcId="{C2795200-6458-4749-AAB9-16BB30159E83}" destId="{2FC4A6C9-59BD-4EA4-A61A-21144BEC6766}" srcOrd="0" destOrd="0" parTransId="{509599A7-9DA4-4C1A-97F4-29E91A0E2B61}" sibTransId="{0835C614-55E2-407B-BC96-68EFB9C70275}"/>
    <dgm:cxn modelId="{4641E781-0476-4F57-B66A-183A4A71C531}" type="presOf" srcId="{C0D1EC97-187F-4B4D-9D6B-C4CDFB537C3C}" destId="{E6A390A3-B2CF-4E18-B6C5-3604045313B8}" srcOrd="0" destOrd="1" presId="urn:microsoft.com/office/officeart/2005/8/layout/vList5"/>
    <dgm:cxn modelId="{2E61CA34-1564-4993-9FDD-B3A1F37BF1FB}" type="presOf" srcId="{58D7BB0D-339A-4C2F-A607-BCAFF4B99E3F}" destId="{E5F95913-B6D4-47C7-AB28-F609D977F04C}" srcOrd="0" destOrd="0" presId="urn:microsoft.com/office/officeart/2005/8/layout/vList5"/>
    <dgm:cxn modelId="{618C70C4-C5B6-4523-88D7-A89DD5048A45}" srcId="{58D7BB0D-339A-4C2F-A607-BCAFF4B99E3F}" destId="{58915B07-3CA1-40D1-93FE-257286B12F21}" srcOrd="0" destOrd="0" parTransId="{BCE3E55D-DD2F-4D87-A976-FC7DF2EC4314}" sibTransId="{B659F833-F496-4A9E-B0B6-B4343854B0A4}"/>
    <dgm:cxn modelId="{E50751A9-A65B-4A40-924D-3DB0372F1A2D}" type="presOf" srcId="{301D42CF-9FC5-4C2D-9B9C-A0A221064DDA}" destId="{ED19C5DF-5CD3-45A2-87BB-54C79F263815}" srcOrd="0" destOrd="0" presId="urn:microsoft.com/office/officeart/2005/8/layout/vList5"/>
    <dgm:cxn modelId="{02907EC6-6580-43A2-AC37-C2E788E07EFA}" type="presOf" srcId="{268A878E-8EA6-40D1-9F0B-314E2DB714B8}" destId="{E6A390A3-B2CF-4E18-B6C5-3604045313B8}" srcOrd="0" destOrd="0" presId="urn:microsoft.com/office/officeart/2005/8/layout/vList5"/>
    <dgm:cxn modelId="{E12A03AE-10DB-4B95-BC2A-4F78A11ECF14}" srcId="{D031038E-284C-40EA-8A54-ECAAC20163AA}" destId="{AF7BF70D-030D-4972-B054-F0E52CF6E543}" srcOrd="0" destOrd="0" parTransId="{3B83FF65-76FE-4AE3-B2D3-270AF413E866}" sibTransId="{0D5F7DA1-6FAD-40AA-B9D7-7F41DCDF6C8B}"/>
    <dgm:cxn modelId="{09AC2116-DE83-403B-A17D-F7C23D550CD5}" srcId="{02EC22DF-A22B-4D39-849E-5F4D8CF2E028}" destId="{D9592764-4AA0-47CB-9B00-4262BAEBB818}" srcOrd="0" destOrd="0" parTransId="{25117DBD-D56C-4826-A7D3-C54D75E53A3E}" sibTransId="{036ECB59-E75C-4B1B-A27E-BFC66A01F9FD}"/>
    <dgm:cxn modelId="{8296527B-A9ED-4DA8-9C2F-C58F7B667A30}" srcId="{0DE9B5B4-CF9B-479A-9E88-E8E99DB1FDF2}" destId="{D031038E-284C-40EA-8A54-ECAAC20163AA}" srcOrd="0" destOrd="0" parTransId="{CA825717-8520-436E-AAA3-4BA70F7C3808}" sibTransId="{2B8F092D-F0C2-4872-A084-0E9E617F6095}"/>
    <dgm:cxn modelId="{4D82122F-16F5-4061-9D0A-B0D4668608A5}" type="presOf" srcId="{2FC4A6C9-59BD-4EA4-A61A-21144BEC6766}" destId="{8531ED59-9FB9-4A4A-9D47-07E9FF6EFE9B}" srcOrd="0" destOrd="0" presId="urn:microsoft.com/office/officeart/2005/8/layout/vList5"/>
    <dgm:cxn modelId="{C4D859D5-EF85-4CDE-97BB-B28F1931E5FE}" type="presParOf" srcId="{9C030A86-21A8-4E3B-A1B8-FE855AFC9DAA}" destId="{6C045CA7-AA74-447A-ABB9-43ED2CFEF428}" srcOrd="0" destOrd="0" presId="urn:microsoft.com/office/officeart/2005/8/layout/vList5"/>
    <dgm:cxn modelId="{3D0531A8-D448-485E-ADD7-AC332E216DEF}" type="presParOf" srcId="{6C045CA7-AA74-447A-ABB9-43ED2CFEF428}" destId="{BEACA446-FC71-4DB3-8E5F-F277AC93309E}" srcOrd="0" destOrd="0" presId="urn:microsoft.com/office/officeart/2005/8/layout/vList5"/>
    <dgm:cxn modelId="{38033C9F-5AE4-4840-89D8-A101982D57D9}" type="presParOf" srcId="{6C045CA7-AA74-447A-ABB9-43ED2CFEF428}" destId="{82E47F09-E0E2-4588-92DB-442CAA97803A}" srcOrd="1" destOrd="0" presId="urn:microsoft.com/office/officeart/2005/8/layout/vList5"/>
    <dgm:cxn modelId="{2F76865A-3B8A-47DC-A932-E9E62BA48B38}" type="presParOf" srcId="{9C030A86-21A8-4E3B-A1B8-FE855AFC9DAA}" destId="{1399B2C5-F673-4E79-9071-1F94AA87145C}" srcOrd="1" destOrd="0" presId="urn:microsoft.com/office/officeart/2005/8/layout/vList5"/>
    <dgm:cxn modelId="{B77F37B9-6A7B-43E7-BC2D-675034CEEE3F}" type="presParOf" srcId="{9C030A86-21A8-4E3B-A1B8-FE855AFC9DAA}" destId="{266DAA1E-DAD6-45F3-B38B-52A58933A867}" srcOrd="2" destOrd="0" presId="urn:microsoft.com/office/officeart/2005/8/layout/vList5"/>
    <dgm:cxn modelId="{DFFFA92C-E9FD-440C-AACA-9F5704A08C77}" type="presParOf" srcId="{266DAA1E-DAD6-45F3-B38B-52A58933A867}" destId="{D9910A0C-01EC-49D9-BC0F-F5DF8AFE53A0}" srcOrd="0" destOrd="0" presId="urn:microsoft.com/office/officeart/2005/8/layout/vList5"/>
    <dgm:cxn modelId="{D28D3E51-6699-402D-94F3-A012669696C0}" type="presParOf" srcId="{266DAA1E-DAD6-45F3-B38B-52A58933A867}" destId="{80F6AB5C-320A-4256-80F5-365E21FBDAFF}" srcOrd="1" destOrd="0" presId="urn:microsoft.com/office/officeart/2005/8/layout/vList5"/>
    <dgm:cxn modelId="{15E99704-9D63-4A4A-BB85-1C306019AC3E}" type="presParOf" srcId="{9C030A86-21A8-4E3B-A1B8-FE855AFC9DAA}" destId="{F10DA8B2-6D2D-4EB0-91F4-A72155471D1E}" srcOrd="3" destOrd="0" presId="urn:microsoft.com/office/officeart/2005/8/layout/vList5"/>
    <dgm:cxn modelId="{04CBC7DA-AF69-4096-AEDC-FC9F69395290}" type="presParOf" srcId="{9C030A86-21A8-4E3B-A1B8-FE855AFC9DAA}" destId="{94A97294-EFF2-4117-A40B-90D59CCE9443}" srcOrd="4" destOrd="0" presId="urn:microsoft.com/office/officeart/2005/8/layout/vList5"/>
    <dgm:cxn modelId="{DADD9B4B-AAE2-4684-9790-B0F716518B31}" type="presParOf" srcId="{94A97294-EFF2-4117-A40B-90D59CCE9443}" destId="{7380E154-D193-430F-946F-A752894A0EAA}" srcOrd="0" destOrd="0" presId="urn:microsoft.com/office/officeart/2005/8/layout/vList5"/>
    <dgm:cxn modelId="{3444B551-C45E-43B6-857C-27A72E7D2EF2}" type="presParOf" srcId="{94A97294-EFF2-4117-A40B-90D59CCE9443}" destId="{8531ED59-9FB9-4A4A-9D47-07E9FF6EFE9B}" srcOrd="1" destOrd="0" presId="urn:microsoft.com/office/officeart/2005/8/layout/vList5"/>
    <dgm:cxn modelId="{D6529273-A183-40AB-A74C-A0F7E313652D}" type="presParOf" srcId="{9C030A86-21A8-4E3B-A1B8-FE855AFC9DAA}" destId="{3C56F74C-E583-4087-BBE9-C2CCABC20F3F}" srcOrd="5" destOrd="0" presId="urn:microsoft.com/office/officeart/2005/8/layout/vList5"/>
    <dgm:cxn modelId="{B2A8AAB4-FD1A-4A8C-8B1E-5AA83F1DF7D6}" type="presParOf" srcId="{9C030A86-21A8-4E3B-A1B8-FE855AFC9DAA}" destId="{99B00AA0-BDD8-402F-BE85-AB6C231A78CE}" srcOrd="6" destOrd="0" presId="urn:microsoft.com/office/officeart/2005/8/layout/vList5"/>
    <dgm:cxn modelId="{86182000-4838-482D-9F83-D98CA8525235}" type="presParOf" srcId="{99B00AA0-BDD8-402F-BE85-AB6C231A78CE}" destId="{9895908C-9CBC-43EF-AD28-E3AFF0BFD8DE}" srcOrd="0" destOrd="0" presId="urn:microsoft.com/office/officeart/2005/8/layout/vList5"/>
    <dgm:cxn modelId="{B5EF9844-6178-43BF-A4F2-2F0DF7224DB4}" type="presParOf" srcId="{9C030A86-21A8-4E3B-A1B8-FE855AFC9DAA}" destId="{C44591D3-D8DF-46B6-9C80-F48BAA56818A}" srcOrd="7" destOrd="0" presId="urn:microsoft.com/office/officeart/2005/8/layout/vList5"/>
    <dgm:cxn modelId="{55A7E54F-5EFB-428A-8745-B7FC5030190F}" type="presParOf" srcId="{9C030A86-21A8-4E3B-A1B8-FE855AFC9DAA}" destId="{6A977A75-9B60-43CA-B779-7023B0B3F3BB}" srcOrd="8" destOrd="0" presId="urn:microsoft.com/office/officeart/2005/8/layout/vList5"/>
    <dgm:cxn modelId="{99ED17CB-3C39-4CDD-AED6-214B00438E68}" type="presParOf" srcId="{6A977A75-9B60-43CA-B779-7023B0B3F3BB}" destId="{ED19C5DF-5CD3-45A2-87BB-54C79F263815}" srcOrd="0" destOrd="0" presId="urn:microsoft.com/office/officeart/2005/8/layout/vList5"/>
    <dgm:cxn modelId="{21B6A889-2043-4437-9BC5-38D69BE94006}" type="presParOf" srcId="{6A977A75-9B60-43CA-B779-7023B0B3F3BB}" destId="{E6A390A3-B2CF-4E18-B6C5-3604045313B8}" srcOrd="1" destOrd="0" presId="urn:microsoft.com/office/officeart/2005/8/layout/vList5"/>
    <dgm:cxn modelId="{1936C9FC-C7EF-49CD-B256-58D4BFEAFC51}" type="presParOf" srcId="{9C030A86-21A8-4E3B-A1B8-FE855AFC9DAA}" destId="{22495640-2F24-4ECC-94F2-C8A4F4FC9B6F}" srcOrd="9" destOrd="0" presId="urn:microsoft.com/office/officeart/2005/8/layout/vList5"/>
    <dgm:cxn modelId="{4DCA60D3-9BAF-4A19-AA5A-74DD7839FB06}" type="presParOf" srcId="{9C030A86-21A8-4E3B-A1B8-FE855AFC9DAA}" destId="{ABF7DD5D-0E77-49E4-A3F9-AB59E7D98EDC}" srcOrd="10" destOrd="0" presId="urn:microsoft.com/office/officeart/2005/8/layout/vList5"/>
    <dgm:cxn modelId="{8B2D0B2E-783E-4F17-A573-28AEAB7041B5}" type="presParOf" srcId="{ABF7DD5D-0E77-49E4-A3F9-AB59E7D98EDC}" destId="{E5F95913-B6D4-47C7-AB28-F609D977F04C}" srcOrd="0" destOrd="0" presId="urn:microsoft.com/office/officeart/2005/8/layout/vList5"/>
    <dgm:cxn modelId="{FC784C56-BF72-4705-B099-ED5F2467CAFE}" type="presParOf" srcId="{ABF7DD5D-0E77-49E4-A3F9-AB59E7D98EDC}" destId="{5C9B3DC9-B1F2-49F3-BB46-30E4E8BE3A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D18016A-2874-4AF0-BDEF-7669AD243213}" type="doc">
      <dgm:prSet loTypeId="urn:microsoft.com/office/officeart/2005/8/layout/vList4#1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2C0D24-C2F7-458E-888E-E9F5B625A910}">
      <dgm:prSet phldrT="[Текст]" custT="1"/>
      <dgm:spPr/>
      <dgm:t>
        <a:bodyPr/>
        <a:lstStyle/>
        <a:p>
          <a:pPr algn="ctr"/>
          <a:r>
            <a:rPr lang="ru-RU" sz="2300" b="1" dirty="0" smtClean="0"/>
            <a:t>ФП «Культурная среда» </a:t>
          </a:r>
          <a:r>
            <a:rPr lang="ru-RU" sz="2300" b="1" dirty="0" err="1" smtClean="0"/>
            <a:t>капит.ремонт</a:t>
          </a:r>
          <a:r>
            <a:rPr lang="ru-RU" sz="2300" b="1" dirty="0" smtClean="0"/>
            <a:t> </a:t>
          </a:r>
          <a:r>
            <a:rPr lang="ru-RU" sz="2300" b="1" dirty="0" err="1" smtClean="0"/>
            <a:t>Лядинского</a:t>
          </a:r>
          <a:r>
            <a:rPr lang="ru-RU" sz="2300" b="1" dirty="0" smtClean="0"/>
            <a:t> сельского клуба </a:t>
          </a:r>
          <a:r>
            <a:rPr lang="ru-RU" sz="2000" b="1" dirty="0" smtClean="0"/>
            <a:t>(ФБ+ОБ+МБ)</a:t>
          </a:r>
          <a:endParaRPr lang="ru-RU" sz="2000" b="1" dirty="0"/>
        </a:p>
      </dgm:t>
    </dgm:pt>
    <dgm:pt modelId="{17B161EF-482A-4D6B-A49E-90E61919E541}" type="parTrans" cxnId="{D9BE455B-750A-48FE-92F9-5773EECB936C}">
      <dgm:prSet/>
      <dgm:spPr/>
      <dgm:t>
        <a:bodyPr/>
        <a:lstStyle/>
        <a:p>
          <a:endParaRPr lang="ru-RU"/>
        </a:p>
      </dgm:t>
    </dgm:pt>
    <dgm:pt modelId="{841F6945-6D97-4035-BA30-C97C690CFB7E}" type="sibTrans" cxnId="{D9BE455B-750A-48FE-92F9-5773EECB936C}">
      <dgm:prSet/>
      <dgm:spPr/>
      <dgm:t>
        <a:bodyPr/>
        <a:lstStyle/>
        <a:p>
          <a:endParaRPr lang="ru-RU"/>
        </a:p>
      </dgm:t>
    </dgm:pt>
    <dgm:pt modelId="{9977AAB3-1E73-4446-A579-E492F6F831A5}">
      <dgm:prSet phldrT="[Текст]"/>
      <dgm:spPr/>
      <dgm:t>
        <a:bodyPr/>
        <a:lstStyle/>
        <a:p>
          <a:pPr algn="ctr"/>
          <a:r>
            <a:rPr lang="ru-RU" b="1" dirty="0" smtClean="0"/>
            <a:t>Создание модельной библиотеки(ФБ+ОБ+МБ)</a:t>
          </a:r>
          <a:endParaRPr lang="ru-RU" b="1" dirty="0"/>
        </a:p>
      </dgm:t>
    </dgm:pt>
    <dgm:pt modelId="{9ED8F466-E21B-47F5-A4CE-4E762904F5E4}" type="parTrans" cxnId="{68DABA9C-8C1C-408B-ADAA-4F358F7F527A}">
      <dgm:prSet/>
      <dgm:spPr/>
      <dgm:t>
        <a:bodyPr/>
        <a:lstStyle/>
        <a:p>
          <a:endParaRPr lang="ru-RU"/>
        </a:p>
      </dgm:t>
    </dgm:pt>
    <dgm:pt modelId="{D7EDED5D-8E2C-4712-A0A6-500A57620FCE}" type="sibTrans" cxnId="{68DABA9C-8C1C-408B-ADAA-4F358F7F527A}">
      <dgm:prSet/>
      <dgm:spPr/>
      <dgm:t>
        <a:bodyPr/>
        <a:lstStyle/>
        <a:p>
          <a:endParaRPr lang="ru-RU"/>
        </a:p>
      </dgm:t>
    </dgm:pt>
    <dgm:pt modelId="{DC77A3FB-6E13-4BBE-B720-9292295F9E23}">
      <dgm:prSet phldrT="[Текст]" custT="1"/>
      <dgm:spPr/>
      <dgm:t>
        <a:bodyPr/>
        <a:lstStyle/>
        <a:p>
          <a:pPr algn="ctr"/>
          <a:r>
            <a:rPr lang="ru-RU" sz="2000" b="1" dirty="0" smtClean="0"/>
            <a:t>Ремонтно-реставрационные работы  по сохранению ОКН ,(ЦНР «</a:t>
          </a:r>
          <a:r>
            <a:rPr lang="ru-RU" sz="2000" b="1" dirty="0" err="1" smtClean="0"/>
            <a:t>Берегиня</a:t>
          </a:r>
          <a:r>
            <a:rPr lang="ru-RU" sz="2000" b="1" dirty="0" smtClean="0"/>
            <a:t>») РФ АО</a:t>
          </a:r>
          <a:endParaRPr lang="ru-RU" sz="2000" b="1" dirty="0"/>
        </a:p>
      </dgm:t>
    </dgm:pt>
    <dgm:pt modelId="{C3058748-AB74-4906-89E3-ABD9144095FB}" type="parTrans" cxnId="{AAA13713-1ED2-4E77-BCA0-1BE2F32E6284}">
      <dgm:prSet/>
      <dgm:spPr/>
      <dgm:t>
        <a:bodyPr/>
        <a:lstStyle/>
        <a:p>
          <a:endParaRPr lang="ru-RU"/>
        </a:p>
      </dgm:t>
    </dgm:pt>
    <dgm:pt modelId="{65668524-EF7F-48EF-921D-6B3CDA9EE37F}" type="sibTrans" cxnId="{AAA13713-1ED2-4E77-BCA0-1BE2F32E6284}">
      <dgm:prSet/>
      <dgm:spPr/>
      <dgm:t>
        <a:bodyPr/>
        <a:lstStyle/>
        <a:p>
          <a:endParaRPr lang="ru-RU"/>
        </a:p>
      </dgm:t>
    </dgm:pt>
    <dgm:pt modelId="{3621808A-F609-4C3E-84EE-5479E5E42BA4}">
      <dgm:prSet phldrT="[Текст]"/>
      <dgm:spPr/>
      <dgm:t>
        <a:bodyPr/>
        <a:lstStyle/>
        <a:p>
          <a:endParaRPr lang="ru-RU" dirty="0"/>
        </a:p>
      </dgm:t>
    </dgm:pt>
    <dgm:pt modelId="{349F678C-9326-4160-8231-45DBC8C10AF0}" type="parTrans" cxnId="{EAE17759-823A-441C-A181-8AA52A6F54EB}">
      <dgm:prSet/>
      <dgm:spPr/>
      <dgm:t>
        <a:bodyPr/>
        <a:lstStyle/>
        <a:p>
          <a:endParaRPr lang="ru-RU"/>
        </a:p>
      </dgm:t>
    </dgm:pt>
    <dgm:pt modelId="{9C2EE0E4-C60D-43E2-A671-34A5C1C96A65}" type="sibTrans" cxnId="{EAE17759-823A-441C-A181-8AA52A6F54EB}">
      <dgm:prSet/>
      <dgm:spPr/>
      <dgm:t>
        <a:bodyPr/>
        <a:lstStyle/>
        <a:p>
          <a:endParaRPr lang="ru-RU"/>
        </a:p>
      </dgm:t>
    </dgm:pt>
    <dgm:pt modelId="{2CC6F400-1D8A-47BB-AD7D-BA72221DCC0A}">
      <dgm:prSet phldrT="[Текст]"/>
      <dgm:spPr/>
      <dgm:t>
        <a:bodyPr/>
        <a:lstStyle/>
        <a:p>
          <a:pPr algn="ctr"/>
          <a:r>
            <a:rPr lang="ru-RU" b="1" dirty="0" smtClean="0"/>
            <a:t>ФП «Культурная среда»  Строительство СДК на 100 мест </a:t>
          </a:r>
          <a:r>
            <a:rPr lang="ru-RU" b="1" dirty="0" err="1" smtClean="0"/>
            <a:t>д.Ватамановская,в</a:t>
          </a:r>
          <a:r>
            <a:rPr lang="ru-RU" b="1" dirty="0" smtClean="0"/>
            <a:t> т.ч тех.присоединение (ФБ+ОБ+МБ)</a:t>
          </a:r>
          <a:endParaRPr lang="ru-RU" b="1" dirty="0"/>
        </a:p>
      </dgm:t>
    </dgm:pt>
    <dgm:pt modelId="{16FA0732-63B9-4623-ACC7-F287FB81D933}" type="parTrans" cxnId="{7D9BFD59-659A-4505-9432-A613505716D2}">
      <dgm:prSet/>
      <dgm:spPr/>
      <dgm:t>
        <a:bodyPr/>
        <a:lstStyle/>
        <a:p>
          <a:endParaRPr lang="ru-RU"/>
        </a:p>
      </dgm:t>
    </dgm:pt>
    <dgm:pt modelId="{AF9D1598-5424-41BC-833E-2D04A601E874}" type="sibTrans" cxnId="{7D9BFD59-659A-4505-9432-A613505716D2}">
      <dgm:prSet/>
      <dgm:spPr/>
      <dgm:t>
        <a:bodyPr/>
        <a:lstStyle/>
        <a:p>
          <a:endParaRPr lang="ru-RU"/>
        </a:p>
      </dgm:t>
    </dgm:pt>
    <dgm:pt modelId="{123AEC6A-4D59-4BB2-8E5E-BFFBEA54B81A}">
      <dgm:prSet phldrT="[Текст]"/>
      <dgm:spPr/>
      <dgm:t>
        <a:bodyPr/>
        <a:lstStyle/>
        <a:p>
          <a:endParaRPr lang="ru-RU" dirty="0"/>
        </a:p>
      </dgm:t>
    </dgm:pt>
    <dgm:pt modelId="{D031776D-2C79-4F4E-9BAD-E6DAA4878903}" type="parTrans" cxnId="{0A9B530C-B8B8-4B6A-A07D-553F95E1EEA4}">
      <dgm:prSet/>
      <dgm:spPr/>
      <dgm:t>
        <a:bodyPr/>
        <a:lstStyle/>
        <a:p>
          <a:endParaRPr lang="ru-RU"/>
        </a:p>
      </dgm:t>
    </dgm:pt>
    <dgm:pt modelId="{47FD03F1-CEBC-4846-9D40-5509878FCAA1}" type="sibTrans" cxnId="{0A9B530C-B8B8-4B6A-A07D-553F95E1EEA4}">
      <dgm:prSet/>
      <dgm:spPr/>
      <dgm:t>
        <a:bodyPr/>
        <a:lstStyle/>
        <a:p>
          <a:endParaRPr lang="ru-RU"/>
        </a:p>
      </dgm:t>
    </dgm:pt>
    <dgm:pt modelId="{0A2600E0-F99C-4697-8DFA-13FC6B0E5DA3}" type="pres">
      <dgm:prSet presAssocID="{5D18016A-2874-4AF0-BDEF-7669AD24321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90022A-DDEA-4D87-800F-ED5B5EA40F92}" type="pres">
      <dgm:prSet presAssocID="{F22C0D24-C2F7-458E-888E-E9F5B625A910}" presName="comp" presStyleCnt="0"/>
      <dgm:spPr/>
    </dgm:pt>
    <dgm:pt modelId="{E6111AF9-9195-44A3-BE78-5BF4F53F11D8}" type="pres">
      <dgm:prSet presAssocID="{F22C0D24-C2F7-458E-888E-E9F5B625A910}" presName="box" presStyleLbl="node1" presStyleIdx="0" presStyleCnt="5" custScaleY="141126" custLinFactNeighborX="0" custLinFactNeighborY="-6033"/>
      <dgm:spPr/>
      <dgm:t>
        <a:bodyPr/>
        <a:lstStyle/>
        <a:p>
          <a:endParaRPr lang="ru-RU"/>
        </a:p>
      </dgm:t>
    </dgm:pt>
    <dgm:pt modelId="{EC6AEF32-F6A2-4C9D-82B8-3ED99699C478}" type="pres">
      <dgm:prSet presAssocID="{F22C0D24-C2F7-458E-888E-E9F5B625A910}" presName="img" presStyleLbl="fgImgPlace1" presStyleIdx="0" presStyleCnt="5" custScaleY="140732"/>
      <dgm:spPr/>
    </dgm:pt>
    <dgm:pt modelId="{D44BD8F6-2DFA-435E-8DA7-9716377FA4F8}" type="pres">
      <dgm:prSet presAssocID="{F22C0D24-C2F7-458E-888E-E9F5B625A910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459801-9A97-4F7D-A97B-CB095D867A3A}" type="pres">
      <dgm:prSet presAssocID="{841F6945-6D97-4035-BA30-C97C690CFB7E}" presName="spacer" presStyleCnt="0"/>
      <dgm:spPr/>
    </dgm:pt>
    <dgm:pt modelId="{797799BF-061D-408B-AE98-848533DB1F1F}" type="pres">
      <dgm:prSet presAssocID="{9977AAB3-1E73-4446-A579-E492F6F831A5}" presName="comp" presStyleCnt="0"/>
      <dgm:spPr/>
    </dgm:pt>
    <dgm:pt modelId="{3F20A59C-1DD7-4A13-9C89-25CF87950DCA}" type="pres">
      <dgm:prSet presAssocID="{9977AAB3-1E73-4446-A579-E492F6F831A5}" presName="box" presStyleLbl="node1" presStyleIdx="1" presStyleCnt="5"/>
      <dgm:spPr/>
      <dgm:t>
        <a:bodyPr/>
        <a:lstStyle/>
        <a:p>
          <a:endParaRPr lang="ru-RU"/>
        </a:p>
      </dgm:t>
    </dgm:pt>
    <dgm:pt modelId="{E3139D5D-3B66-4F6C-860A-F74792CF17D1}" type="pres">
      <dgm:prSet presAssocID="{9977AAB3-1E73-4446-A579-E492F6F831A5}" presName="img" presStyleLbl="fgImgPlace1" presStyleIdx="1" presStyleCnt="5"/>
      <dgm:spPr/>
    </dgm:pt>
    <dgm:pt modelId="{D21FF055-6CB3-4ED8-818C-F3D94F6A52A2}" type="pres">
      <dgm:prSet presAssocID="{9977AAB3-1E73-4446-A579-E492F6F831A5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46595-8059-4268-B49C-0564BF8CEFE9}" type="pres">
      <dgm:prSet presAssocID="{D7EDED5D-8E2C-4712-A0A6-500A57620FCE}" presName="spacer" presStyleCnt="0"/>
      <dgm:spPr/>
    </dgm:pt>
    <dgm:pt modelId="{5BCDC186-0BD6-474B-A193-F500869724AC}" type="pres">
      <dgm:prSet presAssocID="{DC77A3FB-6E13-4BBE-B720-9292295F9E23}" presName="comp" presStyleCnt="0"/>
      <dgm:spPr/>
    </dgm:pt>
    <dgm:pt modelId="{F18F81D4-91FC-44AF-AC73-FD64CB3ADBF5}" type="pres">
      <dgm:prSet presAssocID="{DC77A3FB-6E13-4BBE-B720-9292295F9E23}" presName="box" presStyleLbl="node1" presStyleIdx="2" presStyleCnt="5"/>
      <dgm:spPr/>
      <dgm:t>
        <a:bodyPr/>
        <a:lstStyle/>
        <a:p>
          <a:endParaRPr lang="ru-RU"/>
        </a:p>
      </dgm:t>
    </dgm:pt>
    <dgm:pt modelId="{D79025E4-CFC0-4E9A-9A3D-28E1595FBF28}" type="pres">
      <dgm:prSet presAssocID="{DC77A3FB-6E13-4BBE-B720-9292295F9E23}" presName="img" presStyleLbl="fgImgPlace1" presStyleIdx="2" presStyleCnt="5"/>
      <dgm:spPr/>
    </dgm:pt>
    <dgm:pt modelId="{BA21597B-6EC8-4AA9-A6FD-0AAC5A7F26F2}" type="pres">
      <dgm:prSet presAssocID="{DC77A3FB-6E13-4BBE-B720-9292295F9E23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B2B36F-EB5D-436E-9CAB-E80B63C6E08A}" type="pres">
      <dgm:prSet presAssocID="{65668524-EF7F-48EF-921D-6B3CDA9EE37F}" presName="spacer" presStyleCnt="0"/>
      <dgm:spPr/>
    </dgm:pt>
    <dgm:pt modelId="{94E5A974-A816-4D46-8659-7897E12825F3}" type="pres">
      <dgm:prSet presAssocID="{2CC6F400-1D8A-47BB-AD7D-BA72221DCC0A}" presName="comp" presStyleCnt="0"/>
      <dgm:spPr/>
    </dgm:pt>
    <dgm:pt modelId="{2449132B-F1BD-4BBB-B084-228ED2C5FEEC}" type="pres">
      <dgm:prSet presAssocID="{2CC6F400-1D8A-47BB-AD7D-BA72221DCC0A}" presName="box" presStyleLbl="node1" presStyleIdx="3" presStyleCnt="5"/>
      <dgm:spPr/>
      <dgm:t>
        <a:bodyPr/>
        <a:lstStyle/>
        <a:p>
          <a:endParaRPr lang="ru-RU"/>
        </a:p>
      </dgm:t>
    </dgm:pt>
    <dgm:pt modelId="{B18D1439-B74C-4F86-9C0E-D84411681EBB}" type="pres">
      <dgm:prSet presAssocID="{2CC6F400-1D8A-47BB-AD7D-BA72221DCC0A}" presName="img" presStyleLbl="fgImgPlace1" presStyleIdx="3" presStyleCnt="5"/>
      <dgm:spPr/>
    </dgm:pt>
    <dgm:pt modelId="{1E50E05C-6062-41F1-A5FF-B90AFF1EF67C}" type="pres">
      <dgm:prSet presAssocID="{2CC6F400-1D8A-47BB-AD7D-BA72221DCC0A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8B60F-76AF-4D5A-A302-CC450BA15FFF}" type="pres">
      <dgm:prSet presAssocID="{AF9D1598-5424-41BC-833E-2D04A601E874}" presName="spacer" presStyleCnt="0"/>
      <dgm:spPr/>
    </dgm:pt>
    <dgm:pt modelId="{E52FCAFE-95B9-479B-A0C0-730E7C34D46F}" type="pres">
      <dgm:prSet presAssocID="{123AEC6A-4D59-4BB2-8E5E-BFFBEA54B81A}" presName="comp" presStyleCnt="0"/>
      <dgm:spPr/>
    </dgm:pt>
    <dgm:pt modelId="{F0A86450-A360-4069-914A-79EE829DD4C2}" type="pres">
      <dgm:prSet presAssocID="{123AEC6A-4D59-4BB2-8E5E-BFFBEA54B81A}" presName="box" presStyleLbl="node1" presStyleIdx="4" presStyleCnt="5"/>
      <dgm:spPr/>
      <dgm:t>
        <a:bodyPr/>
        <a:lstStyle/>
        <a:p>
          <a:endParaRPr lang="ru-RU"/>
        </a:p>
      </dgm:t>
    </dgm:pt>
    <dgm:pt modelId="{7EEE67F5-D311-401F-AB46-D0023DB3C527}" type="pres">
      <dgm:prSet presAssocID="{123AEC6A-4D59-4BB2-8E5E-BFFBEA54B81A}" presName="img" presStyleLbl="fgImgPlace1" presStyleIdx="4" presStyleCnt="5" custScaleY="112116"/>
      <dgm:spPr/>
    </dgm:pt>
    <dgm:pt modelId="{16278C0F-BA4D-4B33-AF0D-F6FAA30BD187}" type="pres">
      <dgm:prSet presAssocID="{123AEC6A-4D59-4BB2-8E5E-BFFBEA54B81A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5381B7-4DAC-482E-925C-FF1A825BDE3F}" type="presOf" srcId="{F22C0D24-C2F7-458E-888E-E9F5B625A910}" destId="{E6111AF9-9195-44A3-BE78-5BF4F53F11D8}" srcOrd="0" destOrd="0" presId="urn:microsoft.com/office/officeart/2005/8/layout/vList4#12"/>
    <dgm:cxn modelId="{FF6921E7-6CB3-468D-8B89-719A4FA6DF71}" type="presOf" srcId="{123AEC6A-4D59-4BB2-8E5E-BFFBEA54B81A}" destId="{F0A86450-A360-4069-914A-79EE829DD4C2}" srcOrd="0" destOrd="0" presId="urn:microsoft.com/office/officeart/2005/8/layout/vList4#12"/>
    <dgm:cxn modelId="{D9BE455B-750A-48FE-92F9-5773EECB936C}" srcId="{5D18016A-2874-4AF0-BDEF-7669AD243213}" destId="{F22C0D24-C2F7-458E-888E-E9F5B625A910}" srcOrd="0" destOrd="0" parTransId="{17B161EF-482A-4D6B-A49E-90E61919E541}" sibTransId="{841F6945-6D97-4035-BA30-C97C690CFB7E}"/>
    <dgm:cxn modelId="{AAA13713-1ED2-4E77-BCA0-1BE2F32E6284}" srcId="{5D18016A-2874-4AF0-BDEF-7669AD243213}" destId="{DC77A3FB-6E13-4BBE-B720-9292295F9E23}" srcOrd="2" destOrd="0" parTransId="{C3058748-AB74-4906-89E3-ABD9144095FB}" sibTransId="{65668524-EF7F-48EF-921D-6B3CDA9EE37F}"/>
    <dgm:cxn modelId="{A9B4B8C7-F162-4A46-9734-9C84CDE1D83F}" type="presOf" srcId="{F22C0D24-C2F7-458E-888E-E9F5B625A910}" destId="{D44BD8F6-2DFA-435E-8DA7-9716377FA4F8}" srcOrd="1" destOrd="0" presId="urn:microsoft.com/office/officeart/2005/8/layout/vList4#12"/>
    <dgm:cxn modelId="{D2247CFD-A5C7-4037-9970-14B2A8238997}" type="presOf" srcId="{9977AAB3-1E73-4446-A579-E492F6F831A5}" destId="{3F20A59C-1DD7-4A13-9C89-25CF87950DCA}" srcOrd="0" destOrd="0" presId="urn:microsoft.com/office/officeart/2005/8/layout/vList4#12"/>
    <dgm:cxn modelId="{5BC4C2B1-551B-449A-B019-96AD74B707DE}" type="presOf" srcId="{DC77A3FB-6E13-4BBE-B720-9292295F9E23}" destId="{F18F81D4-91FC-44AF-AC73-FD64CB3ADBF5}" srcOrd="0" destOrd="0" presId="urn:microsoft.com/office/officeart/2005/8/layout/vList4#12"/>
    <dgm:cxn modelId="{49ACFBC8-D3E4-4A13-91A9-1164FFE2B144}" type="presOf" srcId="{3621808A-F609-4C3E-84EE-5479E5E42BA4}" destId="{F0A86450-A360-4069-914A-79EE829DD4C2}" srcOrd="0" destOrd="1" presId="urn:microsoft.com/office/officeart/2005/8/layout/vList4#12"/>
    <dgm:cxn modelId="{7D9BFD59-659A-4505-9432-A613505716D2}" srcId="{5D18016A-2874-4AF0-BDEF-7669AD243213}" destId="{2CC6F400-1D8A-47BB-AD7D-BA72221DCC0A}" srcOrd="3" destOrd="0" parTransId="{16FA0732-63B9-4623-ACC7-F287FB81D933}" sibTransId="{AF9D1598-5424-41BC-833E-2D04A601E874}"/>
    <dgm:cxn modelId="{CB4CEFBF-78A5-4CB8-B9CC-E2D406EFF248}" type="presOf" srcId="{123AEC6A-4D59-4BB2-8E5E-BFFBEA54B81A}" destId="{16278C0F-BA4D-4B33-AF0D-F6FAA30BD187}" srcOrd="1" destOrd="0" presId="urn:microsoft.com/office/officeart/2005/8/layout/vList4#12"/>
    <dgm:cxn modelId="{44389583-A0DE-437A-9BDF-9CE66A11A89C}" type="presOf" srcId="{2CC6F400-1D8A-47BB-AD7D-BA72221DCC0A}" destId="{2449132B-F1BD-4BBB-B084-228ED2C5FEEC}" srcOrd="0" destOrd="0" presId="urn:microsoft.com/office/officeart/2005/8/layout/vList4#12"/>
    <dgm:cxn modelId="{E950C6A5-5AEA-4007-862F-C6D65E322969}" type="presOf" srcId="{3621808A-F609-4C3E-84EE-5479E5E42BA4}" destId="{16278C0F-BA4D-4B33-AF0D-F6FAA30BD187}" srcOrd="1" destOrd="1" presId="urn:microsoft.com/office/officeart/2005/8/layout/vList4#12"/>
    <dgm:cxn modelId="{871426F9-84B1-4642-A853-6317BE542D96}" type="presOf" srcId="{9977AAB3-1E73-4446-A579-E492F6F831A5}" destId="{D21FF055-6CB3-4ED8-818C-F3D94F6A52A2}" srcOrd="1" destOrd="0" presId="urn:microsoft.com/office/officeart/2005/8/layout/vList4#12"/>
    <dgm:cxn modelId="{E78C0784-64C5-4D8B-B35D-22BF1FDCB303}" type="presOf" srcId="{5D18016A-2874-4AF0-BDEF-7669AD243213}" destId="{0A2600E0-F99C-4697-8DFA-13FC6B0E5DA3}" srcOrd="0" destOrd="0" presId="urn:microsoft.com/office/officeart/2005/8/layout/vList4#12"/>
    <dgm:cxn modelId="{66F1E078-59FC-4A38-8500-5D4AC5BBA4CC}" type="presOf" srcId="{2CC6F400-1D8A-47BB-AD7D-BA72221DCC0A}" destId="{1E50E05C-6062-41F1-A5FF-B90AFF1EF67C}" srcOrd="1" destOrd="0" presId="urn:microsoft.com/office/officeart/2005/8/layout/vList4#12"/>
    <dgm:cxn modelId="{7BDB72CB-9ACD-4DD9-9738-8A9741A251CB}" type="presOf" srcId="{DC77A3FB-6E13-4BBE-B720-9292295F9E23}" destId="{BA21597B-6EC8-4AA9-A6FD-0AAC5A7F26F2}" srcOrd="1" destOrd="0" presId="urn:microsoft.com/office/officeart/2005/8/layout/vList4#12"/>
    <dgm:cxn modelId="{68DABA9C-8C1C-408B-ADAA-4F358F7F527A}" srcId="{5D18016A-2874-4AF0-BDEF-7669AD243213}" destId="{9977AAB3-1E73-4446-A579-E492F6F831A5}" srcOrd="1" destOrd="0" parTransId="{9ED8F466-E21B-47F5-A4CE-4E762904F5E4}" sibTransId="{D7EDED5D-8E2C-4712-A0A6-500A57620FCE}"/>
    <dgm:cxn modelId="{EAE17759-823A-441C-A181-8AA52A6F54EB}" srcId="{123AEC6A-4D59-4BB2-8E5E-BFFBEA54B81A}" destId="{3621808A-F609-4C3E-84EE-5479E5E42BA4}" srcOrd="0" destOrd="0" parTransId="{349F678C-9326-4160-8231-45DBC8C10AF0}" sibTransId="{9C2EE0E4-C60D-43E2-A671-34A5C1C96A65}"/>
    <dgm:cxn modelId="{0A9B530C-B8B8-4B6A-A07D-553F95E1EEA4}" srcId="{5D18016A-2874-4AF0-BDEF-7669AD243213}" destId="{123AEC6A-4D59-4BB2-8E5E-BFFBEA54B81A}" srcOrd="4" destOrd="0" parTransId="{D031776D-2C79-4F4E-9BAD-E6DAA4878903}" sibTransId="{47FD03F1-CEBC-4846-9D40-5509878FCAA1}"/>
    <dgm:cxn modelId="{475D4085-201C-4866-83A1-1304975F7DAB}" type="presParOf" srcId="{0A2600E0-F99C-4697-8DFA-13FC6B0E5DA3}" destId="{CD90022A-DDEA-4D87-800F-ED5B5EA40F92}" srcOrd="0" destOrd="0" presId="urn:microsoft.com/office/officeart/2005/8/layout/vList4#12"/>
    <dgm:cxn modelId="{27D46566-BACA-4BC6-983E-11D36455E9CE}" type="presParOf" srcId="{CD90022A-DDEA-4D87-800F-ED5B5EA40F92}" destId="{E6111AF9-9195-44A3-BE78-5BF4F53F11D8}" srcOrd="0" destOrd="0" presId="urn:microsoft.com/office/officeart/2005/8/layout/vList4#12"/>
    <dgm:cxn modelId="{F84A9374-65C3-4BC8-BEDC-1F4B2B138A5B}" type="presParOf" srcId="{CD90022A-DDEA-4D87-800F-ED5B5EA40F92}" destId="{EC6AEF32-F6A2-4C9D-82B8-3ED99699C478}" srcOrd="1" destOrd="0" presId="urn:microsoft.com/office/officeart/2005/8/layout/vList4#12"/>
    <dgm:cxn modelId="{E79CB257-32EE-4DC5-8426-370969EAB825}" type="presParOf" srcId="{CD90022A-DDEA-4D87-800F-ED5B5EA40F92}" destId="{D44BD8F6-2DFA-435E-8DA7-9716377FA4F8}" srcOrd="2" destOrd="0" presId="urn:microsoft.com/office/officeart/2005/8/layout/vList4#12"/>
    <dgm:cxn modelId="{D6F1A1B5-3D08-4955-AC33-BEB37452CA26}" type="presParOf" srcId="{0A2600E0-F99C-4697-8DFA-13FC6B0E5DA3}" destId="{48459801-9A97-4F7D-A97B-CB095D867A3A}" srcOrd="1" destOrd="0" presId="urn:microsoft.com/office/officeart/2005/8/layout/vList4#12"/>
    <dgm:cxn modelId="{EB7AF60F-DE33-42C5-A6C9-B133557D6F68}" type="presParOf" srcId="{0A2600E0-F99C-4697-8DFA-13FC6B0E5DA3}" destId="{797799BF-061D-408B-AE98-848533DB1F1F}" srcOrd="2" destOrd="0" presId="urn:microsoft.com/office/officeart/2005/8/layout/vList4#12"/>
    <dgm:cxn modelId="{EEBB7A45-7E9C-453E-BB2F-E77073F0F272}" type="presParOf" srcId="{797799BF-061D-408B-AE98-848533DB1F1F}" destId="{3F20A59C-1DD7-4A13-9C89-25CF87950DCA}" srcOrd="0" destOrd="0" presId="urn:microsoft.com/office/officeart/2005/8/layout/vList4#12"/>
    <dgm:cxn modelId="{DFFFD6A6-21B6-4100-850F-A8B226DF961A}" type="presParOf" srcId="{797799BF-061D-408B-AE98-848533DB1F1F}" destId="{E3139D5D-3B66-4F6C-860A-F74792CF17D1}" srcOrd="1" destOrd="0" presId="urn:microsoft.com/office/officeart/2005/8/layout/vList4#12"/>
    <dgm:cxn modelId="{3A0B4568-3FF3-44DD-8CB8-D5BD3FADDA5E}" type="presParOf" srcId="{797799BF-061D-408B-AE98-848533DB1F1F}" destId="{D21FF055-6CB3-4ED8-818C-F3D94F6A52A2}" srcOrd="2" destOrd="0" presId="urn:microsoft.com/office/officeart/2005/8/layout/vList4#12"/>
    <dgm:cxn modelId="{9DDF9C09-14F2-45FF-938D-DD0B4B2A42C7}" type="presParOf" srcId="{0A2600E0-F99C-4697-8DFA-13FC6B0E5DA3}" destId="{1C146595-8059-4268-B49C-0564BF8CEFE9}" srcOrd="3" destOrd="0" presId="urn:microsoft.com/office/officeart/2005/8/layout/vList4#12"/>
    <dgm:cxn modelId="{BFC9A031-0B59-4D37-B33D-4707C40AE475}" type="presParOf" srcId="{0A2600E0-F99C-4697-8DFA-13FC6B0E5DA3}" destId="{5BCDC186-0BD6-474B-A193-F500869724AC}" srcOrd="4" destOrd="0" presId="urn:microsoft.com/office/officeart/2005/8/layout/vList4#12"/>
    <dgm:cxn modelId="{74E5205D-AE03-46A2-9212-9D72644C7BCE}" type="presParOf" srcId="{5BCDC186-0BD6-474B-A193-F500869724AC}" destId="{F18F81D4-91FC-44AF-AC73-FD64CB3ADBF5}" srcOrd="0" destOrd="0" presId="urn:microsoft.com/office/officeart/2005/8/layout/vList4#12"/>
    <dgm:cxn modelId="{07A395F3-35FE-4F86-A734-39567A1E0F26}" type="presParOf" srcId="{5BCDC186-0BD6-474B-A193-F500869724AC}" destId="{D79025E4-CFC0-4E9A-9A3D-28E1595FBF28}" srcOrd="1" destOrd="0" presId="urn:microsoft.com/office/officeart/2005/8/layout/vList4#12"/>
    <dgm:cxn modelId="{7B8060CE-46B2-422E-991D-2AA530C4848F}" type="presParOf" srcId="{5BCDC186-0BD6-474B-A193-F500869724AC}" destId="{BA21597B-6EC8-4AA9-A6FD-0AAC5A7F26F2}" srcOrd="2" destOrd="0" presId="urn:microsoft.com/office/officeart/2005/8/layout/vList4#12"/>
    <dgm:cxn modelId="{CFAAC6E8-8234-479A-BCB1-2A2F5C329060}" type="presParOf" srcId="{0A2600E0-F99C-4697-8DFA-13FC6B0E5DA3}" destId="{F9B2B36F-EB5D-436E-9CAB-E80B63C6E08A}" srcOrd="5" destOrd="0" presId="urn:microsoft.com/office/officeart/2005/8/layout/vList4#12"/>
    <dgm:cxn modelId="{184E80EF-965F-44EB-9BF4-62EF7446A85D}" type="presParOf" srcId="{0A2600E0-F99C-4697-8DFA-13FC6B0E5DA3}" destId="{94E5A974-A816-4D46-8659-7897E12825F3}" srcOrd="6" destOrd="0" presId="urn:microsoft.com/office/officeart/2005/8/layout/vList4#12"/>
    <dgm:cxn modelId="{342F11D3-77C1-457E-86E8-97A1ED2E8C94}" type="presParOf" srcId="{94E5A974-A816-4D46-8659-7897E12825F3}" destId="{2449132B-F1BD-4BBB-B084-228ED2C5FEEC}" srcOrd="0" destOrd="0" presId="urn:microsoft.com/office/officeart/2005/8/layout/vList4#12"/>
    <dgm:cxn modelId="{ABAAD2F0-FEE0-4478-92BA-2052EE5BFBEB}" type="presParOf" srcId="{94E5A974-A816-4D46-8659-7897E12825F3}" destId="{B18D1439-B74C-4F86-9C0E-D84411681EBB}" srcOrd="1" destOrd="0" presId="urn:microsoft.com/office/officeart/2005/8/layout/vList4#12"/>
    <dgm:cxn modelId="{2697FB20-3DE4-4CF7-AE97-C577B938001C}" type="presParOf" srcId="{94E5A974-A816-4D46-8659-7897E12825F3}" destId="{1E50E05C-6062-41F1-A5FF-B90AFF1EF67C}" srcOrd="2" destOrd="0" presId="urn:microsoft.com/office/officeart/2005/8/layout/vList4#12"/>
    <dgm:cxn modelId="{D0ECB066-C03E-4912-B5DA-E750971AED88}" type="presParOf" srcId="{0A2600E0-F99C-4697-8DFA-13FC6B0E5DA3}" destId="{31B8B60F-76AF-4D5A-A302-CC450BA15FFF}" srcOrd="7" destOrd="0" presId="urn:microsoft.com/office/officeart/2005/8/layout/vList4#12"/>
    <dgm:cxn modelId="{C8A8A419-C651-4FDF-93ED-52AABC7136EA}" type="presParOf" srcId="{0A2600E0-F99C-4697-8DFA-13FC6B0E5DA3}" destId="{E52FCAFE-95B9-479B-A0C0-730E7C34D46F}" srcOrd="8" destOrd="0" presId="urn:microsoft.com/office/officeart/2005/8/layout/vList4#12"/>
    <dgm:cxn modelId="{090C54D2-B2DD-4C0B-9844-A19D21C6E619}" type="presParOf" srcId="{E52FCAFE-95B9-479B-A0C0-730E7C34D46F}" destId="{F0A86450-A360-4069-914A-79EE829DD4C2}" srcOrd="0" destOrd="0" presId="urn:microsoft.com/office/officeart/2005/8/layout/vList4#12"/>
    <dgm:cxn modelId="{2D398F72-3674-4A7D-A99E-5331F8EB61E0}" type="presParOf" srcId="{E52FCAFE-95B9-479B-A0C0-730E7C34D46F}" destId="{7EEE67F5-D311-401F-AB46-D0023DB3C527}" srcOrd="1" destOrd="0" presId="urn:microsoft.com/office/officeart/2005/8/layout/vList4#12"/>
    <dgm:cxn modelId="{912D4C8F-CD37-4DE7-85B8-37655B07C4A5}" type="presParOf" srcId="{E52FCAFE-95B9-479B-A0C0-730E7C34D46F}" destId="{16278C0F-BA4D-4B33-AF0D-F6FAA30BD187}" srcOrd="2" destOrd="0" presId="urn:microsoft.com/office/officeart/2005/8/layout/vList4#1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BE8AE9-F781-44A8-BEE8-CB353FFB0807}" type="doc">
      <dgm:prSet loTypeId="urn:microsoft.com/office/officeart/2005/8/layout/lProcess1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9EB2BF-C5AB-4957-B9A1-D99D0893D6CC}">
      <dgm:prSet phldrT="[Текст]" custT="1"/>
      <dgm:spPr/>
      <dgm:t>
        <a:bodyPr/>
        <a:lstStyle/>
        <a:p>
          <a:endParaRPr lang="ru-RU" sz="2100" b="0" i="0" dirty="0" smtClean="0"/>
        </a:p>
        <a:p>
          <a:r>
            <a:rPr lang="ru-RU" sz="2100" b="0" i="0" dirty="0" smtClean="0"/>
            <a:t>формирование торгового </a:t>
          </a:r>
        </a:p>
        <a:p>
          <a:r>
            <a:rPr lang="ru-RU" sz="2100" b="0" i="0" dirty="0" smtClean="0"/>
            <a:t>реестра 35,0 </a:t>
          </a:r>
          <a:r>
            <a:rPr lang="ru-RU" sz="2100" b="0" i="0" dirty="0" err="1" smtClean="0"/>
            <a:t>т.р</a:t>
          </a:r>
          <a:r>
            <a:rPr lang="ru-RU" sz="2100" b="0" i="0" dirty="0" smtClean="0"/>
            <a:t> (100%)</a:t>
          </a:r>
        </a:p>
        <a:p>
          <a:endParaRPr lang="ru-RU" sz="2100" b="0" dirty="0"/>
        </a:p>
      </dgm:t>
    </dgm:pt>
    <dgm:pt modelId="{4E631B3F-87C0-47D3-AC13-B0CD770E5973}" type="parTrans" cxnId="{794E44A2-4640-4857-AD5F-DD683F46C56B}">
      <dgm:prSet/>
      <dgm:spPr/>
      <dgm:t>
        <a:bodyPr/>
        <a:lstStyle/>
        <a:p>
          <a:endParaRPr lang="ru-RU"/>
        </a:p>
      </dgm:t>
    </dgm:pt>
    <dgm:pt modelId="{50C6FFE7-4ACD-4472-8EB6-751F9A8A8011}" type="sibTrans" cxnId="{794E44A2-4640-4857-AD5F-DD683F46C56B}">
      <dgm:prSet/>
      <dgm:spPr/>
      <dgm:t>
        <a:bodyPr/>
        <a:lstStyle/>
        <a:p>
          <a:endParaRPr lang="ru-RU"/>
        </a:p>
      </dgm:t>
    </dgm:pt>
    <dgm:pt modelId="{F80DE232-8864-481F-BEF4-7338EBBB0DCF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000" b="0" dirty="0" smtClean="0"/>
            <a:t>КДН 1477,4 </a:t>
          </a:r>
          <a:r>
            <a:rPr lang="ru-RU" sz="2000" b="0" dirty="0" err="1" smtClean="0"/>
            <a:t>т.р</a:t>
          </a:r>
          <a:r>
            <a:rPr lang="ru-RU" sz="2000" b="0" dirty="0" smtClean="0"/>
            <a:t> (100%)</a:t>
          </a:r>
          <a:endParaRPr lang="ru-RU" sz="2000" b="0" dirty="0"/>
        </a:p>
      </dgm:t>
    </dgm:pt>
    <dgm:pt modelId="{D1C836F7-BA0F-4BBA-90FF-EF7310CC004C}" type="parTrans" cxnId="{C82959AE-BE83-4A04-9310-1CDB2AFABCEB}">
      <dgm:prSet/>
      <dgm:spPr/>
      <dgm:t>
        <a:bodyPr/>
        <a:lstStyle/>
        <a:p>
          <a:endParaRPr lang="ru-RU"/>
        </a:p>
      </dgm:t>
    </dgm:pt>
    <dgm:pt modelId="{F5797C87-D6C9-45D2-925C-67E347418526}" type="sibTrans" cxnId="{C82959AE-BE83-4A04-9310-1CDB2AFABCEB}">
      <dgm:prSet/>
      <dgm:spPr/>
      <dgm:t>
        <a:bodyPr/>
        <a:lstStyle/>
        <a:p>
          <a:endParaRPr lang="ru-RU"/>
        </a:p>
      </dgm:t>
    </dgm:pt>
    <dgm:pt modelId="{539015A8-7B7F-4AF1-9FC0-25E4B22D7EA4}">
      <dgm:prSet phldrT="[Текст]"/>
      <dgm:spPr/>
      <dgm:t>
        <a:bodyPr/>
        <a:lstStyle/>
        <a:p>
          <a:r>
            <a:rPr lang="ru-RU" b="1" dirty="0" smtClean="0"/>
            <a:t>По регистрации и учету граждан в связи с переселением из районов </a:t>
          </a:r>
          <a:r>
            <a:rPr lang="ru-RU" b="1" dirty="0" err="1" smtClean="0"/>
            <a:t>Кр.Севера</a:t>
          </a:r>
          <a:r>
            <a:rPr lang="ru-RU" b="1" dirty="0" smtClean="0"/>
            <a:t> 7,0т.р (100%)</a:t>
          </a:r>
          <a:endParaRPr lang="ru-RU" b="1" dirty="0"/>
        </a:p>
      </dgm:t>
    </dgm:pt>
    <dgm:pt modelId="{9A2CE679-3F41-49DF-806F-0C4574229B00}" type="parTrans" cxnId="{3C97B8D3-39F0-40AA-8427-63F91FA77AF9}">
      <dgm:prSet/>
      <dgm:spPr/>
      <dgm:t>
        <a:bodyPr/>
        <a:lstStyle/>
        <a:p>
          <a:endParaRPr lang="ru-RU"/>
        </a:p>
      </dgm:t>
    </dgm:pt>
    <dgm:pt modelId="{A8509839-310B-43AA-B945-3241B58F5586}" type="sibTrans" cxnId="{3C97B8D3-39F0-40AA-8427-63F91FA77AF9}">
      <dgm:prSet/>
      <dgm:spPr/>
      <dgm:t>
        <a:bodyPr/>
        <a:lstStyle/>
        <a:p>
          <a:endParaRPr lang="ru-RU"/>
        </a:p>
      </dgm:t>
    </dgm:pt>
    <dgm:pt modelId="{187CF970-2B13-4186-A8E1-931938716308}">
      <dgm:prSet phldrT="[Текст]" custT="1"/>
      <dgm:spPr/>
      <dgm:t>
        <a:bodyPr/>
        <a:lstStyle/>
        <a:p>
          <a:r>
            <a:rPr lang="ru-RU" sz="2100" dirty="0" smtClean="0"/>
            <a:t>в сфере охраны труда </a:t>
          </a:r>
        </a:p>
        <a:p>
          <a:r>
            <a:rPr lang="ru-RU" sz="2100" dirty="0" smtClean="0"/>
            <a:t>369,4 </a:t>
          </a:r>
          <a:r>
            <a:rPr lang="ru-RU" sz="2100" dirty="0" err="1" smtClean="0"/>
            <a:t>т.р</a:t>
          </a:r>
          <a:r>
            <a:rPr lang="ru-RU" sz="2100" dirty="0" smtClean="0"/>
            <a:t> (100%)</a:t>
          </a:r>
          <a:endParaRPr lang="ru-RU" sz="2100" dirty="0"/>
        </a:p>
      </dgm:t>
    </dgm:pt>
    <dgm:pt modelId="{EC264D95-579B-48B0-9758-5493742313EA}" type="parTrans" cxnId="{16D597B0-9D2B-4320-89DA-AAF474FFF8AA}">
      <dgm:prSet/>
      <dgm:spPr/>
      <dgm:t>
        <a:bodyPr/>
        <a:lstStyle/>
        <a:p>
          <a:endParaRPr lang="ru-RU"/>
        </a:p>
      </dgm:t>
    </dgm:pt>
    <dgm:pt modelId="{0AFD7841-4495-4455-801E-30A3473C2EA9}" type="sibTrans" cxnId="{16D597B0-9D2B-4320-89DA-AAF474FFF8AA}">
      <dgm:prSet/>
      <dgm:spPr/>
      <dgm:t>
        <a:bodyPr/>
        <a:lstStyle/>
        <a:p>
          <a:endParaRPr lang="ru-RU"/>
        </a:p>
      </dgm:t>
    </dgm:pt>
    <dgm:pt modelId="{7F7F54CC-9191-4F7D-886B-28D689054321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000" b="0" dirty="0" smtClean="0"/>
            <a:t>в сфере </a:t>
          </a:r>
          <a:r>
            <a:rPr lang="ru-RU" sz="2000" b="0" dirty="0" err="1" smtClean="0"/>
            <a:t>адм.правонарушений</a:t>
          </a:r>
          <a:r>
            <a:rPr lang="ru-RU" sz="2000" b="0" dirty="0" smtClean="0"/>
            <a:t> 843,7 </a:t>
          </a:r>
          <a:r>
            <a:rPr lang="ru-RU" sz="2000" b="0" dirty="0" err="1" smtClean="0"/>
            <a:t>т.р</a:t>
          </a:r>
          <a:r>
            <a:rPr lang="ru-RU" sz="2000" b="0" dirty="0" smtClean="0"/>
            <a:t> </a:t>
          </a:r>
          <a:r>
            <a:rPr lang="ru-RU" sz="1700" b="0" dirty="0" smtClean="0"/>
            <a:t>(100%)</a:t>
          </a:r>
          <a:endParaRPr lang="ru-RU" sz="1700" b="0" dirty="0"/>
        </a:p>
      </dgm:t>
    </dgm:pt>
    <dgm:pt modelId="{22796B56-FB7C-4BD5-8FBD-43D16886CA01}" type="parTrans" cxnId="{3DBD6226-02BD-4473-B5AE-6FBE689A1C63}">
      <dgm:prSet/>
      <dgm:spPr/>
      <dgm:t>
        <a:bodyPr/>
        <a:lstStyle/>
        <a:p>
          <a:endParaRPr lang="ru-RU"/>
        </a:p>
      </dgm:t>
    </dgm:pt>
    <dgm:pt modelId="{62E6727D-B578-44C0-B493-65D6F0DF168C}" type="sibTrans" cxnId="{3DBD6226-02BD-4473-B5AE-6FBE689A1C63}">
      <dgm:prSet/>
      <dgm:spPr/>
      <dgm:t>
        <a:bodyPr/>
        <a:lstStyle/>
        <a:p>
          <a:endParaRPr lang="ru-RU"/>
        </a:p>
      </dgm:t>
    </dgm:pt>
    <dgm:pt modelId="{CCE960F0-71F6-4233-A144-A535C033E02D}">
      <dgm:prSet phldrT="[Текст]"/>
      <dgm:spPr/>
      <dgm:t>
        <a:bodyPr/>
        <a:lstStyle/>
        <a:p>
          <a:r>
            <a:rPr lang="ru-RU" b="1" dirty="0" smtClean="0"/>
            <a:t>По составлению списков кандидатов в присяжные заседатели 9,7 </a:t>
          </a:r>
          <a:r>
            <a:rPr lang="ru-RU" b="1" dirty="0" err="1" smtClean="0"/>
            <a:t>т.р</a:t>
          </a:r>
          <a:r>
            <a:rPr lang="ru-RU" b="1" dirty="0" smtClean="0"/>
            <a:t> (100%)</a:t>
          </a:r>
          <a:endParaRPr lang="ru-RU" b="1" dirty="0"/>
        </a:p>
      </dgm:t>
    </dgm:pt>
    <dgm:pt modelId="{458B5AB0-9BC2-44BA-BF8B-6A5A86D3C131}" type="parTrans" cxnId="{2D2C95D4-444E-4C4A-BF75-79F9A032F36B}">
      <dgm:prSet/>
      <dgm:spPr/>
      <dgm:t>
        <a:bodyPr/>
        <a:lstStyle/>
        <a:p>
          <a:endParaRPr lang="ru-RU"/>
        </a:p>
      </dgm:t>
    </dgm:pt>
    <dgm:pt modelId="{38F53CE3-FC35-4EDB-A1D7-017210C8C690}" type="sibTrans" cxnId="{2D2C95D4-444E-4C4A-BF75-79F9A032F36B}">
      <dgm:prSet/>
      <dgm:spPr/>
      <dgm:t>
        <a:bodyPr/>
        <a:lstStyle/>
        <a:p>
          <a:endParaRPr lang="ru-RU"/>
        </a:p>
      </dgm:t>
    </dgm:pt>
    <dgm:pt modelId="{9027549E-4F8C-44FC-A1EA-CD6FB42BE0A3}" type="pres">
      <dgm:prSet presAssocID="{A6BE8AE9-F781-44A8-BEE8-CB353FFB08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FBB2DD-548B-4617-9A0D-85C3A431090A}" type="pres">
      <dgm:prSet presAssocID="{679EB2BF-C5AB-4957-B9A1-D99D0893D6CC}" presName="vertFlow" presStyleCnt="0"/>
      <dgm:spPr/>
    </dgm:pt>
    <dgm:pt modelId="{941308C5-4254-4E48-9C87-FE205C52C959}" type="pres">
      <dgm:prSet presAssocID="{679EB2BF-C5AB-4957-B9A1-D99D0893D6CC}" presName="header" presStyleLbl="node1" presStyleIdx="0" presStyleCnt="2"/>
      <dgm:spPr/>
      <dgm:t>
        <a:bodyPr/>
        <a:lstStyle/>
        <a:p>
          <a:endParaRPr lang="ru-RU"/>
        </a:p>
      </dgm:t>
    </dgm:pt>
    <dgm:pt modelId="{0F057307-422E-4DBC-928A-5313C98F312C}" type="pres">
      <dgm:prSet presAssocID="{D1C836F7-BA0F-4BBA-90FF-EF7310CC004C}" presName="parTrans" presStyleLbl="sibTrans2D1" presStyleIdx="0" presStyleCnt="4"/>
      <dgm:spPr/>
      <dgm:t>
        <a:bodyPr/>
        <a:lstStyle/>
        <a:p>
          <a:endParaRPr lang="ru-RU"/>
        </a:p>
      </dgm:t>
    </dgm:pt>
    <dgm:pt modelId="{F243930E-33FD-4C52-99C1-DE8312E85460}" type="pres">
      <dgm:prSet presAssocID="{F80DE232-8864-481F-BEF4-7338EBBB0DCF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E2BF4B-3E5B-4A1A-9F67-CA895C519CE1}" type="pres">
      <dgm:prSet presAssocID="{F5797C87-D6C9-45D2-925C-67E347418526}" presName="sibTrans" presStyleLbl="sibTrans2D1" presStyleIdx="1" presStyleCnt="4"/>
      <dgm:spPr/>
      <dgm:t>
        <a:bodyPr/>
        <a:lstStyle/>
        <a:p>
          <a:endParaRPr lang="ru-RU"/>
        </a:p>
      </dgm:t>
    </dgm:pt>
    <dgm:pt modelId="{FB5DD109-8B81-4A81-9873-F6ECEDC3C274}" type="pres">
      <dgm:prSet presAssocID="{539015A8-7B7F-4AF1-9FC0-25E4B22D7EA4}" presName="child" presStyleLbl="alignAccFollowNode1" presStyleIdx="1" presStyleCnt="4" custScaleY="1170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8E6BA6-8F44-4E46-9DF5-E8D84C32F04D}" type="pres">
      <dgm:prSet presAssocID="{679EB2BF-C5AB-4957-B9A1-D99D0893D6CC}" presName="hSp" presStyleCnt="0"/>
      <dgm:spPr/>
    </dgm:pt>
    <dgm:pt modelId="{643AD558-4254-45BB-82B9-1941C85B83C6}" type="pres">
      <dgm:prSet presAssocID="{187CF970-2B13-4186-A8E1-931938716308}" presName="vertFlow" presStyleCnt="0"/>
      <dgm:spPr/>
    </dgm:pt>
    <dgm:pt modelId="{4AB15570-1223-4E41-B16A-BE99ED0BBFD7}" type="pres">
      <dgm:prSet presAssocID="{187CF970-2B13-4186-A8E1-931938716308}" presName="header" presStyleLbl="node1" presStyleIdx="1" presStyleCnt="2"/>
      <dgm:spPr/>
      <dgm:t>
        <a:bodyPr/>
        <a:lstStyle/>
        <a:p>
          <a:endParaRPr lang="ru-RU"/>
        </a:p>
      </dgm:t>
    </dgm:pt>
    <dgm:pt modelId="{6FE72BFF-43A9-45CF-9ACD-9A24BEA2FE48}" type="pres">
      <dgm:prSet presAssocID="{22796B56-FB7C-4BD5-8FBD-43D16886CA01}" presName="parTrans" presStyleLbl="sibTrans2D1" presStyleIdx="2" presStyleCnt="4"/>
      <dgm:spPr/>
      <dgm:t>
        <a:bodyPr/>
        <a:lstStyle/>
        <a:p>
          <a:endParaRPr lang="ru-RU"/>
        </a:p>
      </dgm:t>
    </dgm:pt>
    <dgm:pt modelId="{4FD39CE6-9E6D-496E-B018-F2DD54E0B56F}" type="pres">
      <dgm:prSet presAssocID="{7F7F54CC-9191-4F7D-886B-28D689054321}" presName="child" presStyleLbl="alignAccFollow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19E64F-7FBD-4A05-9BAA-61B63987362A}" type="pres">
      <dgm:prSet presAssocID="{62E6727D-B578-44C0-B493-65D6F0DF168C}" presName="sibTrans" presStyleLbl="sibTrans2D1" presStyleIdx="3" presStyleCnt="4"/>
      <dgm:spPr/>
      <dgm:t>
        <a:bodyPr/>
        <a:lstStyle/>
        <a:p>
          <a:endParaRPr lang="ru-RU"/>
        </a:p>
      </dgm:t>
    </dgm:pt>
    <dgm:pt modelId="{8E54307A-F70F-407F-ACC1-4D5457B8489D}" type="pres">
      <dgm:prSet presAssocID="{CCE960F0-71F6-4233-A144-A535C033E02D}" presName="child" presStyleLbl="alignAccFollow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FDFEC2-4FC3-4AA0-A005-0C5B028F2705}" type="presOf" srcId="{187CF970-2B13-4186-A8E1-931938716308}" destId="{4AB15570-1223-4E41-B16A-BE99ED0BBFD7}" srcOrd="0" destOrd="0" presId="urn:microsoft.com/office/officeart/2005/8/layout/lProcess1"/>
    <dgm:cxn modelId="{FA2C8EDE-83BD-41AB-89BB-2FE1B677C70F}" type="presOf" srcId="{D1C836F7-BA0F-4BBA-90FF-EF7310CC004C}" destId="{0F057307-422E-4DBC-928A-5313C98F312C}" srcOrd="0" destOrd="0" presId="urn:microsoft.com/office/officeart/2005/8/layout/lProcess1"/>
    <dgm:cxn modelId="{3C97B8D3-39F0-40AA-8427-63F91FA77AF9}" srcId="{679EB2BF-C5AB-4957-B9A1-D99D0893D6CC}" destId="{539015A8-7B7F-4AF1-9FC0-25E4B22D7EA4}" srcOrd="1" destOrd="0" parTransId="{9A2CE679-3F41-49DF-806F-0C4574229B00}" sibTransId="{A8509839-310B-43AA-B945-3241B58F5586}"/>
    <dgm:cxn modelId="{84D14875-8AD3-4049-8A22-1C149B8F6EED}" type="presOf" srcId="{539015A8-7B7F-4AF1-9FC0-25E4B22D7EA4}" destId="{FB5DD109-8B81-4A81-9873-F6ECEDC3C274}" srcOrd="0" destOrd="0" presId="urn:microsoft.com/office/officeart/2005/8/layout/lProcess1"/>
    <dgm:cxn modelId="{EC858329-3FCA-45A7-8B88-AA8634C56C1D}" type="presOf" srcId="{F80DE232-8864-481F-BEF4-7338EBBB0DCF}" destId="{F243930E-33FD-4C52-99C1-DE8312E85460}" srcOrd="0" destOrd="0" presId="urn:microsoft.com/office/officeart/2005/8/layout/lProcess1"/>
    <dgm:cxn modelId="{794E44A2-4640-4857-AD5F-DD683F46C56B}" srcId="{A6BE8AE9-F781-44A8-BEE8-CB353FFB0807}" destId="{679EB2BF-C5AB-4957-B9A1-D99D0893D6CC}" srcOrd="0" destOrd="0" parTransId="{4E631B3F-87C0-47D3-AC13-B0CD770E5973}" sibTransId="{50C6FFE7-4ACD-4472-8EB6-751F9A8A8011}"/>
    <dgm:cxn modelId="{C82959AE-BE83-4A04-9310-1CDB2AFABCEB}" srcId="{679EB2BF-C5AB-4957-B9A1-D99D0893D6CC}" destId="{F80DE232-8864-481F-BEF4-7338EBBB0DCF}" srcOrd="0" destOrd="0" parTransId="{D1C836F7-BA0F-4BBA-90FF-EF7310CC004C}" sibTransId="{F5797C87-D6C9-45D2-925C-67E347418526}"/>
    <dgm:cxn modelId="{2F937788-A86C-4FAF-A1C4-6303C0F66CAE}" type="presOf" srcId="{CCE960F0-71F6-4233-A144-A535C033E02D}" destId="{8E54307A-F70F-407F-ACC1-4D5457B8489D}" srcOrd="0" destOrd="0" presId="urn:microsoft.com/office/officeart/2005/8/layout/lProcess1"/>
    <dgm:cxn modelId="{3DBD6226-02BD-4473-B5AE-6FBE689A1C63}" srcId="{187CF970-2B13-4186-A8E1-931938716308}" destId="{7F7F54CC-9191-4F7D-886B-28D689054321}" srcOrd="0" destOrd="0" parTransId="{22796B56-FB7C-4BD5-8FBD-43D16886CA01}" sibTransId="{62E6727D-B578-44C0-B493-65D6F0DF168C}"/>
    <dgm:cxn modelId="{98D57770-AC6F-4C2A-B26B-222CA4E6878C}" type="presOf" srcId="{7F7F54CC-9191-4F7D-886B-28D689054321}" destId="{4FD39CE6-9E6D-496E-B018-F2DD54E0B56F}" srcOrd="0" destOrd="0" presId="urn:microsoft.com/office/officeart/2005/8/layout/lProcess1"/>
    <dgm:cxn modelId="{195491B5-7FF4-4981-A925-B43E3E43F7EC}" type="presOf" srcId="{679EB2BF-C5AB-4957-B9A1-D99D0893D6CC}" destId="{941308C5-4254-4E48-9C87-FE205C52C959}" srcOrd="0" destOrd="0" presId="urn:microsoft.com/office/officeart/2005/8/layout/lProcess1"/>
    <dgm:cxn modelId="{D9CB805B-4D62-473F-8DD1-614295AB4599}" type="presOf" srcId="{A6BE8AE9-F781-44A8-BEE8-CB353FFB0807}" destId="{9027549E-4F8C-44FC-A1EA-CD6FB42BE0A3}" srcOrd="0" destOrd="0" presId="urn:microsoft.com/office/officeart/2005/8/layout/lProcess1"/>
    <dgm:cxn modelId="{2D2C95D4-444E-4C4A-BF75-79F9A032F36B}" srcId="{187CF970-2B13-4186-A8E1-931938716308}" destId="{CCE960F0-71F6-4233-A144-A535C033E02D}" srcOrd="1" destOrd="0" parTransId="{458B5AB0-9BC2-44BA-BF8B-6A5A86D3C131}" sibTransId="{38F53CE3-FC35-4EDB-A1D7-017210C8C690}"/>
    <dgm:cxn modelId="{BED3DF23-F14E-4CA1-B0E7-8FF0EED88086}" type="presOf" srcId="{F5797C87-D6C9-45D2-925C-67E347418526}" destId="{5AE2BF4B-3E5B-4A1A-9F67-CA895C519CE1}" srcOrd="0" destOrd="0" presId="urn:microsoft.com/office/officeart/2005/8/layout/lProcess1"/>
    <dgm:cxn modelId="{6E116840-975E-4B3B-A076-23DB50B9F97D}" type="presOf" srcId="{22796B56-FB7C-4BD5-8FBD-43D16886CA01}" destId="{6FE72BFF-43A9-45CF-9ACD-9A24BEA2FE48}" srcOrd="0" destOrd="0" presId="urn:microsoft.com/office/officeart/2005/8/layout/lProcess1"/>
    <dgm:cxn modelId="{16D597B0-9D2B-4320-89DA-AAF474FFF8AA}" srcId="{A6BE8AE9-F781-44A8-BEE8-CB353FFB0807}" destId="{187CF970-2B13-4186-A8E1-931938716308}" srcOrd="1" destOrd="0" parTransId="{EC264D95-579B-48B0-9758-5493742313EA}" sibTransId="{0AFD7841-4495-4455-801E-30A3473C2EA9}"/>
    <dgm:cxn modelId="{50FABD60-57CF-48E7-9DCE-96CA8532AD06}" type="presOf" srcId="{62E6727D-B578-44C0-B493-65D6F0DF168C}" destId="{0119E64F-7FBD-4A05-9BAA-61B63987362A}" srcOrd="0" destOrd="0" presId="urn:microsoft.com/office/officeart/2005/8/layout/lProcess1"/>
    <dgm:cxn modelId="{86D49FB5-6034-46AF-99E2-2F0361E8B881}" type="presParOf" srcId="{9027549E-4F8C-44FC-A1EA-CD6FB42BE0A3}" destId="{4CFBB2DD-548B-4617-9A0D-85C3A431090A}" srcOrd="0" destOrd="0" presId="urn:microsoft.com/office/officeart/2005/8/layout/lProcess1"/>
    <dgm:cxn modelId="{D8691CD6-2D78-46F2-9206-6676784EAE89}" type="presParOf" srcId="{4CFBB2DD-548B-4617-9A0D-85C3A431090A}" destId="{941308C5-4254-4E48-9C87-FE205C52C959}" srcOrd="0" destOrd="0" presId="urn:microsoft.com/office/officeart/2005/8/layout/lProcess1"/>
    <dgm:cxn modelId="{C59575F8-5887-4F75-AF76-36EFDF4F2B65}" type="presParOf" srcId="{4CFBB2DD-548B-4617-9A0D-85C3A431090A}" destId="{0F057307-422E-4DBC-928A-5313C98F312C}" srcOrd="1" destOrd="0" presId="urn:microsoft.com/office/officeart/2005/8/layout/lProcess1"/>
    <dgm:cxn modelId="{65CA1DE6-5A8F-4E2B-8E8A-17D8322540A4}" type="presParOf" srcId="{4CFBB2DD-548B-4617-9A0D-85C3A431090A}" destId="{F243930E-33FD-4C52-99C1-DE8312E85460}" srcOrd="2" destOrd="0" presId="urn:microsoft.com/office/officeart/2005/8/layout/lProcess1"/>
    <dgm:cxn modelId="{102BCBEF-22B3-4F83-9593-4A17EA1F0973}" type="presParOf" srcId="{4CFBB2DD-548B-4617-9A0D-85C3A431090A}" destId="{5AE2BF4B-3E5B-4A1A-9F67-CA895C519CE1}" srcOrd="3" destOrd="0" presId="urn:microsoft.com/office/officeart/2005/8/layout/lProcess1"/>
    <dgm:cxn modelId="{61ED2A89-4A25-4BD5-8F41-93D3829998FF}" type="presParOf" srcId="{4CFBB2DD-548B-4617-9A0D-85C3A431090A}" destId="{FB5DD109-8B81-4A81-9873-F6ECEDC3C274}" srcOrd="4" destOrd="0" presId="urn:microsoft.com/office/officeart/2005/8/layout/lProcess1"/>
    <dgm:cxn modelId="{52CA4D60-D804-4530-93DB-60A653797339}" type="presParOf" srcId="{9027549E-4F8C-44FC-A1EA-CD6FB42BE0A3}" destId="{F28E6BA6-8F44-4E46-9DF5-E8D84C32F04D}" srcOrd="1" destOrd="0" presId="urn:microsoft.com/office/officeart/2005/8/layout/lProcess1"/>
    <dgm:cxn modelId="{F28C879C-694D-4545-BAEA-CBBBC481AC3C}" type="presParOf" srcId="{9027549E-4F8C-44FC-A1EA-CD6FB42BE0A3}" destId="{643AD558-4254-45BB-82B9-1941C85B83C6}" srcOrd="2" destOrd="0" presId="urn:microsoft.com/office/officeart/2005/8/layout/lProcess1"/>
    <dgm:cxn modelId="{3A179E04-106D-432A-8C90-CA506CE9BD0C}" type="presParOf" srcId="{643AD558-4254-45BB-82B9-1941C85B83C6}" destId="{4AB15570-1223-4E41-B16A-BE99ED0BBFD7}" srcOrd="0" destOrd="0" presId="urn:microsoft.com/office/officeart/2005/8/layout/lProcess1"/>
    <dgm:cxn modelId="{66D465CA-DBBC-49B0-B7D2-4E560A051D88}" type="presParOf" srcId="{643AD558-4254-45BB-82B9-1941C85B83C6}" destId="{6FE72BFF-43A9-45CF-9ACD-9A24BEA2FE48}" srcOrd="1" destOrd="0" presId="urn:microsoft.com/office/officeart/2005/8/layout/lProcess1"/>
    <dgm:cxn modelId="{2673B992-AD6F-41B4-8CB2-598D15F67234}" type="presParOf" srcId="{643AD558-4254-45BB-82B9-1941C85B83C6}" destId="{4FD39CE6-9E6D-496E-B018-F2DD54E0B56F}" srcOrd="2" destOrd="0" presId="urn:microsoft.com/office/officeart/2005/8/layout/lProcess1"/>
    <dgm:cxn modelId="{6793138A-71A1-4227-807C-9267D7EEA921}" type="presParOf" srcId="{643AD558-4254-45BB-82B9-1941C85B83C6}" destId="{0119E64F-7FBD-4A05-9BAA-61B63987362A}" srcOrd="3" destOrd="0" presId="urn:microsoft.com/office/officeart/2005/8/layout/lProcess1"/>
    <dgm:cxn modelId="{980F3953-E5ED-42D1-A4D8-09EDA6B8A620}" type="presParOf" srcId="{643AD558-4254-45BB-82B9-1941C85B83C6}" destId="{8E54307A-F70F-407F-ACC1-4D5457B8489D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09AD620-FCEC-4B6A-9203-14344D9EA9F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2906CC-E471-485B-AAEA-3054B13B81C5}">
      <dgm:prSet phldrT="[Текст]"/>
      <dgm:spPr/>
      <dgm:t>
        <a:bodyPr/>
        <a:lstStyle/>
        <a:p>
          <a:r>
            <a:rPr lang="ru-RU" dirty="0" smtClean="0"/>
            <a:t>1001</a:t>
          </a:r>
          <a:endParaRPr lang="ru-RU" dirty="0"/>
        </a:p>
      </dgm:t>
    </dgm:pt>
    <dgm:pt modelId="{C88BDB43-039E-4670-AD8C-5AB9E207003A}" type="parTrans" cxnId="{B3DB3E25-02FC-40C9-BA7D-52EF65E7DDE8}">
      <dgm:prSet/>
      <dgm:spPr/>
      <dgm:t>
        <a:bodyPr/>
        <a:lstStyle/>
        <a:p>
          <a:endParaRPr lang="ru-RU"/>
        </a:p>
      </dgm:t>
    </dgm:pt>
    <dgm:pt modelId="{76E413EE-E9E3-43FC-8A1F-AE91757E22A9}" type="sibTrans" cxnId="{B3DB3E25-02FC-40C9-BA7D-52EF65E7DDE8}">
      <dgm:prSet/>
      <dgm:spPr/>
      <dgm:t>
        <a:bodyPr/>
        <a:lstStyle/>
        <a:p>
          <a:endParaRPr lang="ru-RU"/>
        </a:p>
      </dgm:t>
    </dgm:pt>
    <dgm:pt modelId="{7405136B-21E8-41A7-931D-BEFB6CB1EAC9}">
      <dgm:prSet phldrT="[Текст]" custT="1"/>
      <dgm:spPr/>
      <dgm:t>
        <a:bodyPr/>
        <a:lstStyle/>
        <a:p>
          <a:r>
            <a:rPr lang="ru-RU" sz="2400" b="1" dirty="0" smtClean="0"/>
            <a:t>Пенсионное обеспечение – 2962,4 </a:t>
          </a:r>
          <a:r>
            <a:rPr lang="ru-RU" sz="2400" b="1" dirty="0" err="1" smtClean="0"/>
            <a:t>т.р</a:t>
          </a:r>
          <a:r>
            <a:rPr lang="ru-RU" sz="2400" b="1" dirty="0" smtClean="0"/>
            <a:t>  </a:t>
          </a:r>
          <a:r>
            <a:rPr lang="ru-RU" sz="2400" b="1" dirty="0" smtClean="0">
              <a:solidFill>
                <a:srgbClr val="FF0000"/>
              </a:solidFill>
            </a:rPr>
            <a:t>(100 %)</a:t>
          </a:r>
          <a:endParaRPr lang="ru-RU" sz="2400" b="1" dirty="0">
            <a:solidFill>
              <a:srgbClr val="FF0000"/>
            </a:solidFill>
          </a:endParaRPr>
        </a:p>
      </dgm:t>
    </dgm:pt>
    <dgm:pt modelId="{694AC31B-5B76-47BE-8563-220AE91D4896}" type="parTrans" cxnId="{13AA5ED1-70DC-4A84-9F64-513011B880BD}">
      <dgm:prSet/>
      <dgm:spPr/>
      <dgm:t>
        <a:bodyPr/>
        <a:lstStyle/>
        <a:p>
          <a:endParaRPr lang="ru-RU"/>
        </a:p>
      </dgm:t>
    </dgm:pt>
    <dgm:pt modelId="{9A6902AC-49BC-4C52-8802-936D806741DE}" type="sibTrans" cxnId="{13AA5ED1-70DC-4A84-9F64-513011B880BD}">
      <dgm:prSet/>
      <dgm:spPr/>
      <dgm:t>
        <a:bodyPr/>
        <a:lstStyle/>
        <a:p>
          <a:endParaRPr lang="ru-RU"/>
        </a:p>
      </dgm:t>
    </dgm:pt>
    <dgm:pt modelId="{011888B4-BA2C-4BBD-AEE2-D2012A413ED2}">
      <dgm:prSet phldrT="[Текст]"/>
      <dgm:spPr/>
      <dgm:t>
        <a:bodyPr/>
        <a:lstStyle/>
        <a:p>
          <a:r>
            <a:rPr lang="ru-RU" dirty="0" smtClean="0"/>
            <a:t>1003</a:t>
          </a:r>
          <a:endParaRPr lang="ru-RU" dirty="0"/>
        </a:p>
      </dgm:t>
    </dgm:pt>
    <dgm:pt modelId="{D464DBAB-FBD2-4DC3-A688-3504370B0393}" type="parTrans" cxnId="{457D3DA6-8837-432A-B86A-A46AAC2BB823}">
      <dgm:prSet/>
      <dgm:spPr/>
      <dgm:t>
        <a:bodyPr/>
        <a:lstStyle/>
        <a:p>
          <a:endParaRPr lang="ru-RU"/>
        </a:p>
      </dgm:t>
    </dgm:pt>
    <dgm:pt modelId="{BEBC90A5-DC57-4E05-9E06-536C00F95FC3}" type="sibTrans" cxnId="{457D3DA6-8837-432A-B86A-A46AAC2BB823}">
      <dgm:prSet/>
      <dgm:spPr/>
      <dgm:t>
        <a:bodyPr/>
        <a:lstStyle/>
        <a:p>
          <a:endParaRPr lang="ru-RU"/>
        </a:p>
      </dgm:t>
    </dgm:pt>
    <dgm:pt modelId="{179C215D-2CE5-4EA1-BE9D-676CB4BE6D58}">
      <dgm:prSet phldrT="[Текст]" custT="1"/>
      <dgm:spPr/>
      <dgm:t>
        <a:bodyPr/>
        <a:lstStyle/>
        <a:p>
          <a:pPr algn="ctr"/>
          <a:r>
            <a:rPr lang="ru-RU" sz="2400" b="1" dirty="0" smtClean="0"/>
            <a:t>Социальное обеспечение населения-                11 556,8 </a:t>
          </a:r>
          <a:r>
            <a:rPr lang="ru-RU" sz="2400" b="1" dirty="0" err="1" smtClean="0"/>
            <a:t>т.р</a:t>
          </a:r>
          <a:r>
            <a:rPr lang="ru-RU" sz="2400" b="1" dirty="0" smtClean="0"/>
            <a:t> </a:t>
          </a:r>
          <a:r>
            <a:rPr lang="ru-RU" sz="2400" b="1" dirty="0" smtClean="0">
              <a:solidFill>
                <a:srgbClr val="FF0000"/>
              </a:solidFill>
            </a:rPr>
            <a:t>(83,1 %)</a:t>
          </a:r>
          <a:endParaRPr lang="ru-RU" sz="2400" b="1" dirty="0">
            <a:solidFill>
              <a:srgbClr val="FF0000"/>
            </a:solidFill>
          </a:endParaRPr>
        </a:p>
      </dgm:t>
    </dgm:pt>
    <dgm:pt modelId="{8F27211E-57D3-434F-9E06-F513C35E92FE}" type="parTrans" cxnId="{491A6E67-D433-4272-8EEF-6BC9A1DCA927}">
      <dgm:prSet/>
      <dgm:spPr/>
      <dgm:t>
        <a:bodyPr/>
        <a:lstStyle/>
        <a:p>
          <a:endParaRPr lang="ru-RU"/>
        </a:p>
      </dgm:t>
    </dgm:pt>
    <dgm:pt modelId="{204E18F0-9F87-4F00-B328-62ED9FDADB08}" type="sibTrans" cxnId="{491A6E67-D433-4272-8EEF-6BC9A1DCA927}">
      <dgm:prSet/>
      <dgm:spPr/>
      <dgm:t>
        <a:bodyPr/>
        <a:lstStyle/>
        <a:p>
          <a:endParaRPr lang="ru-RU"/>
        </a:p>
      </dgm:t>
    </dgm:pt>
    <dgm:pt modelId="{C3697E02-5F32-4FEA-9972-E5F2B47C16FD}">
      <dgm:prSet phldrT="[Текст]"/>
      <dgm:spPr/>
      <dgm:t>
        <a:bodyPr/>
        <a:lstStyle/>
        <a:p>
          <a:r>
            <a:rPr lang="ru-RU" dirty="0" smtClean="0"/>
            <a:t>1004</a:t>
          </a:r>
          <a:endParaRPr lang="ru-RU" dirty="0"/>
        </a:p>
      </dgm:t>
    </dgm:pt>
    <dgm:pt modelId="{8B00A558-3CC6-4341-8AFA-9E972276555E}" type="parTrans" cxnId="{F5635870-8F29-422C-A712-334FEC2E4FF9}">
      <dgm:prSet/>
      <dgm:spPr/>
      <dgm:t>
        <a:bodyPr/>
        <a:lstStyle/>
        <a:p>
          <a:endParaRPr lang="ru-RU"/>
        </a:p>
      </dgm:t>
    </dgm:pt>
    <dgm:pt modelId="{14470456-300D-4DA3-8D27-C58242DEF99D}" type="sibTrans" cxnId="{F5635870-8F29-422C-A712-334FEC2E4FF9}">
      <dgm:prSet/>
      <dgm:spPr/>
      <dgm:t>
        <a:bodyPr/>
        <a:lstStyle/>
        <a:p>
          <a:endParaRPr lang="ru-RU"/>
        </a:p>
      </dgm:t>
    </dgm:pt>
    <dgm:pt modelId="{638873B6-A615-4EED-AD73-3699BFDA3301}">
      <dgm:prSet phldrT="[Текст]" custT="1"/>
      <dgm:spPr/>
      <dgm:t>
        <a:bodyPr/>
        <a:lstStyle/>
        <a:p>
          <a:pPr algn="ctr"/>
          <a:r>
            <a:rPr lang="ru-RU" sz="2400" b="1" dirty="0" smtClean="0"/>
            <a:t>Другие вопросы в области социальной политики - 3423,8 </a:t>
          </a:r>
          <a:r>
            <a:rPr lang="ru-RU" sz="2400" b="1" dirty="0" err="1" smtClean="0"/>
            <a:t>т.р</a:t>
          </a:r>
          <a:r>
            <a:rPr lang="ru-RU" sz="2400" b="1" dirty="0" smtClean="0"/>
            <a:t> </a:t>
          </a:r>
          <a:r>
            <a:rPr lang="ru-RU" sz="2400" b="1" dirty="0" smtClean="0">
              <a:solidFill>
                <a:srgbClr val="FF0000"/>
              </a:solidFill>
            </a:rPr>
            <a:t>(100 %)</a:t>
          </a:r>
          <a:endParaRPr lang="ru-RU" sz="2400" b="1" dirty="0">
            <a:solidFill>
              <a:srgbClr val="FF0000"/>
            </a:solidFill>
          </a:endParaRPr>
        </a:p>
      </dgm:t>
    </dgm:pt>
    <dgm:pt modelId="{4343DDC6-CB01-4917-8762-1B3EA6EFC3E8}" type="parTrans" cxnId="{83E29967-AB64-4EB3-AE0F-50D02E11EA3B}">
      <dgm:prSet/>
      <dgm:spPr/>
      <dgm:t>
        <a:bodyPr/>
        <a:lstStyle/>
        <a:p>
          <a:endParaRPr lang="ru-RU"/>
        </a:p>
      </dgm:t>
    </dgm:pt>
    <dgm:pt modelId="{2664CA7D-9AE0-48D8-A67A-4D75B54D84BD}" type="sibTrans" cxnId="{83E29967-AB64-4EB3-AE0F-50D02E11EA3B}">
      <dgm:prSet/>
      <dgm:spPr/>
      <dgm:t>
        <a:bodyPr/>
        <a:lstStyle/>
        <a:p>
          <a:endParaRPr lang="ru-RU"/>
        </a:p>
      </dgm:t>
    </dgm:pt>
    <dgm:pt modelId="{EE006329-5A62-4E83-A6C2-3DBB181F68DC}">
      <dgm:prSet phldrT="[Текст]"/>
      <dgm:spPr/>
      <dgm:t>
        <a:bodyPr/>
        <a:lstStyle/>
        <a:p>
          <a:r>
            <a:rPr lang="ru-RU" dirty="0" smtClean="0"/>
            <a:t>1006</a:t>
          </a:r>
          <a:endParaRPr lang="ru-RU" dirty="0"/>
        </a:p>
      </dgm:t>
    </dgm:pt>
    <dgm:pt modelId="{0F433994-A882-4265-B26E-C321C59DD9F9}" type="parTrans" cxnId="{64728D13-E9AA-461B-9FA0-90A4C194063B}">
      <dgm:prSet/>
      <dgm:spPr/>
    </dgm:pt>
    <dgm:pt modelId="{37824744-ACA3-42C1-A269-EFCC955B3068}" type="sibTrans" cxnId="{64728D13-E9AA-461B-9FA0-90A4C194063B}">
      <dgm:prSet/>
      <dgm:spPr/>
    </dgm:pt>
    <dgm:pt modelId="{89B409E9-1E8B-4B6D-B7CB-DCD0700104E1}">
      <dgm:prSet custT="1"/>
      <dgm:spPr/>
      <dgm:t>
        <a:bodyPr/>
        <a:lstStyle/>
        <a:p>
          <a:r>
            <a:rPr lang="ru-RU" sz="2400" b="1" dirty="0" smtClean="0"/>
            <a:t>Охрана семьи и детства -23 419,8 </a:t>
          </a:r>
          <a:r>
            <a:rPr lang="ru-RU" sz="2400" b="1" dirty="0" err="1" smtClean="0"/>
            <a:t>т.р</a:t>
          </a:r>
          <a:r>
            <a:rPr lang="ru-RU" sz="2400" b="1" dirty="0" smtClean="0"/>
            <a:t> </a:t>
          </a:r>
          <a:r>
            <a:rPr lang="ru-RU" sz="2400" b="1" dirty="0" smtClean="0">
              <a:solidFill>
                <a:srgbClr val="FF0000"/>
              </a:solidFill>
            </a:rPr>
            <a:t>(97,4 %)</a:t>
          </a:r>
          <a:endParaRPr lang="ru-RU" sz="2400" dirty="0">
            <a:solidFill>
              <a:srgbClr val="FF0000"/>
            </a:solidFill>
          </a:endParaRPr>
        </a:p>
      </dgm:t>
    </dgm:pt>
    <dgm:pt modelId="{7799690A-572A-4CD6-B7F8-C3089E629D6E}" type="parTrans" cxnId="{40926417-C692-46CF-8CAE-645ED279194F}">
      <dgm:prSet/>
      <dgm:spPr/>
    </dgm:pt>
    <dgm:pt modelId="{DFBBEAEC-4297-4522-B6BF-38CE3B6CC08B}" type="sibTrans" cxnId="{40926417-C692-46CF-8CAE-645ED279194F}">
      <dgm:prSet/>
      <dgm:spPr/>
    </dgm:pt>
    <dgm:pt modelId="{30B1BD6C-9BCE-467E-9671-187B61D77B02}" type="pres">
      <dgm:prSet presAssocID="{C09AD620-FCEC-4B6A-9203-14344D9EA9F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FB7CB1-712F-4860-9D2F-9CE4EED93401}" type="pres">
      <dgm:prSet presAssocID="{D72906CC-E471-485B-AAEA-3054B13B81C5}" presName="composite" presStyleCnt="0"/>
      <dgm:spPr/>
    </dgm:pt>
    <dgm:pt modelId="{6A98356E-BE86-4E57-A9C6-151B9EADB651}" type="pres">
      <dgm:prSet presAssocID="{D72906CC-E471-485B-AAEA-3054B13B81C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DABDE0-E4EC-4008-B231-FF1CC98B4350}" type="pres">
      <dgm:prSet presAssocID="{D72906CC-E471-485B-AAEA-3054B13B81C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B53A49-DA9D-44D5-9DDF-924ABF480DB6}" type="pres">
      <dgm:prSet presAssocID="{76E413EE-E9E3-43FC-8A1F-AE91757E22A9}" presName="sp" presStyleCnt="0"/>
      <dgm:spPr/>
    </dgm:pt>
    <dgm:pt modelId="{1FE4DFE8-F661-437D-9FAE-9851C029CB3C}" type="pres">
      <dgm:prSet presAssocID="{011888B4-BA2C-4BBD-AEE2-D2012A413ED2}" presName="composite" presStyleCnt="0"/>
      <dgm:spPr/>
    </dgm:pt>
    <dgm:pt modelId="{E2F36745-B726-449C-BB9B-FA3066616FB2}" type="pres">
      <dgm:prSet presAssocID="{011888B4-BA2C-4BBD-AEE2-D2012A413ED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3A0BD-D3CA-478E-95C7-19D0761323F7}" type="pres">
      <dgm:prSet presAssocID="{011888B4-BA2C-4BBD-AEE2-D2012A413ED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D705C-F711-40E5-9545-BD99D8B73870}" type="pres">
      <dgm:prSet presAssocID="{BEBC90A5-DC57-4E05-9E06-536C00F95FC3}" presName="sp" presStyleCnt="0"/>
      <dgm:spPr/>
    </dgm:pt>
    <dgm:pt modelId="{4D8BFD0D-D427-4C99-8E7C-D94850B6D1A0}" type="pres">
      <dgm:prSet presAssocID="{C3697E02-5F32-4FEA-9972-E5F2B47C16FD}" presName="composite" presStyleCnt="0"/>
      <dgm:spPr/>
    </dgm:pt>
    <dgm:pt modelId="{39A0EF80-6AEA-4480-BC3C-4F6D27537FE4}" type="pres">
      <dgm:prSet presAssocID="{C3697E02-5F32-4FEA-9972-E5F2B47C16F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141C68-1D88-43B8-A822-CB7F9D8966D7}" type="pres">
      <dgm:prSet presAssocID="{C3697E02-5F32-4FEA-9972-E5F2B47C16FD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99A45-7E68-4929-8C00-BFF6A279AB6F}" type="pres">
      <dgm:prSet presAssocID="{14470456-300D-4DA3-8D27-C58242DEF99D}" presName="sp" presStyleCnt="0"/>
      <dgm:spPr/>
    </dgm:pt>
    <dgm:pt modelId="{EFB72004-965D-4062-9257-0E73AC5DC486}" type="pres">
      <dgm:prSet presAssocID="{EE006329-5A62-4E83-A6C2-3DBB181F68DC}" presName="composite" presStyleCnt="0"/>
      <dgm:spPr/>
    </dgm:pt>
    <dgm:pt modelId="{CB6B5848-3668-4375-9ED7-6F7BFB9F7E18}" type="pres">
      <dgm:prSet presAssocID="{EE006329-5A62-4E83-A6C2-3DBB181F68D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D2AEF3-322D-4A0D-BF83-D06D9EC219E7}" type="pres">
      <dgm:prSet presAssocID="{EE006329-5A62-4E83-A6C2-3DBB181F68DC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DB3E25-02FC-40C9-BA7D-52EF65E7DDE8}" srcId="{C09AD620-FCEC-4B6A-9203-14344D9EA9F1}" destId="{D72906CC-E471-485B-AAEA-3054B13B81C5}" srcOrd="0" destOrd="0" parTransId="{C88BDB43-039E-4670-AD8C-5AB9E207003A}" sibTransId="{76E413EE-E9E3-43FC-8A1F-AE91757E22A9}"/>
    <dgm:cxn modelId="{4CE07728-D68F-4807-BD4B-C482CECDCB8D}" type="presOf" srcId="{C09AD620-FCEC-4B6A-9203-14344D9EA9F1}" destId="{30B1BD6C-9BCE-467E-9671-187B61D77B02}" srcOrd="0" destOrd="0" presId="urn:microsoft.com/office/officeart/2005/8/layout/chevron2"/>
    <dgm:cxn modelId="{491A6E67-D433-4272-8EEF-6BC9A1DCA927}" srcId="{011888B4-BA2C-4BBD-AEE2-D2012A413ED2}" destId="{179C215D-2CE5-4EA1-BE9D-676CB4BE6D58}" srcOrd="0" destOrd="0" parTransId="{8F27211E-57D3-434F-9E06-F513C35E92FE}" sibTransId="{204E18F0-9F87-4F00-B328-62ED9FDADB08}"/>
    <dgm:cxn modelId="{F5635870-8F29-422C-A712-334FEC2E4FF9}" srcId="{C09AD620-FCEC-4B6A-9203-14344D9EA9F1}" destId="{C3697E02-5F32-4FEA-9972-E5F2B47C16FD}" srcOrd="2" destOrd="0" parTransId="{8B00A558-3CC6-4341-8AFA-9E972276555E}" sibTransId="{14470456-300D-4DA3-8D27-C58242DEF99D}"/>
    <dgm:cxn modelId="{104F391A-54DD-46EC-9AA3-3B867B57238C}" type="presOf" srcId="{EE006329-5A62-4E83-A6C2-3DBB181F68DC}" destId="{CB6B5848-3668-4375-9ED7-6F7BFB9F7E18}" srcOrd="0" destOrd="0" presId="urn:microsoft.com/office/officeart/2005/8/layout/chevron2"/>
    <dgm:cxn modelId="{F9044F7F-3191-44D5-9982-9ABDDA6DEA4C}" type="presOf" srcId="{179C215D-2CE5-4EA1-BE9D-676CB4BE6D58}" destId="{83C3A0BD-D3CA-478E-95C7-19D0761323F7}" srcOrd="0" destOrd="0" presId="urn:microsoft.com/office/officeart/2005/8/layout/chevron2"/>
    <dgm:cxn modelId="{DDE41892-57BD-4236-A791-00C118B2D831}" type="presOf" srcId="{C3697E02-5F32-4FEA-9972-E5F2B47C16FD}" destId="{39A0EF80-6AEA-4480-BC3C-4F6D27537FE4}" srcOrd="0" destOrd="0" presId="urn:microsoft.com/office/officeart/2005/8/layout/chevron2"/>
    <dgm:cxn modelId="{14433B9C-4952-440B-9BDE-B0C4B61A04FE}" type="presOf" srcId="{7405136B-21E8-41A7-931D-BEFB6CB1EAC9}" destId="{AADABDE0-E4EC-4008-B231-FF1CC98B4350}" srcOrd="0" destOrd="0" presId="urn:microsoft.com/office/officeart/2005/8/layout/chevron2"/>
    <dgm:cxn modelId="{889C2888-9C85-40D2-83BB-BFEC37F7AC73}" type="presOf" srcId="{638873B6-A615-4EED-AD73-3699BFDA3301}" destId="{69D2AEF3-322D-4A0D-BF83-D06D9EC219E7}" srcOrd="0" destOrd="0" presId="urn:microsoft.com/office/officeart/2005/8/layout/chevron2"/>
    <dgm:cxn modelId="{40926417-C692-46CF-8CAE-645ED279194F}" srcId="{C3697E02-5F32-4FEA-9972-E5F2B47C16FD}" destId="{89B409E9-1E8B-4B6D-B7CB-DCD0700104E1}" srcOrd="0" destOrd="0" parTransId="{7799690A-572A-4CD6-B7F8-C3089E629D6E}" sibTransId="{DFBBEAEC-4297-4522-B6BF-38CE3B6CC08B}"/>
    <dgm:cxn modelId="{042BCDA6-8CC3-4FBD-B6CE-E98746B243C0}" type="presOf" srcId="{011888B4-BA2C-4BBD-AEE2-D2012A413ED2}" destId="{E2F36745-B726-449C-BB9B-FA3066616FB2}" srcOrd="0" destOrd="0" presId="urn:microsoft.com/office/officeart/2005/8/layout/chevron2"/>
    <dgm:cxn modelId="{14A784D3-75C0-4FF5-90A2-8F2C1B30205B}" type="presOf" srcId="{89B409E9-1E8B-4B6D-B7CB-DCD0700104E1}" destId="{51141C68-1D88-43B8-A822-CB7F9D8966D7}" srcOrd="0" destOrd="0" presId="urn:microsoft.com/office/officeart/2005/8/layout/chevron2"/>
    <dgm:cxn modelId="{85ABB277-8079-44B5-B022-1491B0B267E8}" type="presOf" srcId="{D72906CC-E471-485B-AAEA-3054B13B81C5}" destId="{6A98356E-BE86-4E57-A9C6-151B9EADB651}" srcOrd="0" destOrd="0" presId="urn:microsoft.com/office/officeart/2005/8/layout/chevron2"/>
    <dgm:cxn modelId="{13AA5ED1-70DC-4A84-9F64-513011B880BD}" srcId="{D72906CC-E471-485B-AAEA-3054B13B81C5}" destId="{7405136B-21E8-41A7-931D-BEFB6CB1EAC9}" srcOrd="0" destOrd="0" parTransId="{694AC31B-5B76-47BE-8563-220AE91D4896}" sibTransId="{9A6902AC-49BC-4C52-8802-936D806741DE}"/>
    <dgm:cxn modelId="{457D3DA6-8837-432A-B86A-A46AAC2BB823}" srcId="{C09AD620-FCEC-4B6A-9203-14344D9EA9F1}" destId="{011888B4-BA2C-4BBD-AEE2-D2012A413ED2}" srcOrd="1" destOrd="0" parTransId="{D464DBAB-FBD2-4DC3-A688-3504370B0393}" sibTransId="{BEBC90A5-DC57-4E05-9E06-536C00F95FC3}"/>
    <dgm:cxn modelId="{64728D13-E9AA-461B-9FA0-90A4C194063B}" srcId="{C09AD620-FCEC-4B6A-9203-14344D9EA9F1}" destId="{EE006329-5A62-4E83-A6C2-3DBB181F68DC}" srcOrd="3" destOrd="0" parTransId="{0F433994-A882-4265-B26E-C321C59DD9F9}" sibTransId="{37824744-ACA3-42C1-A269-EFCC955B3068}"/>
    <dgm:cxn modelId="{83E29967-AB64-4EB3-AE0F-50D02E11EA3B}" srcId="{EE006329-5A62-4E83-A6C2-3DBB181F68DC}" destId="{638873B6-A615-4EED-AD73-3699BFDA3301}" srcOrd="0" destOrd="0" parTransId="{4343DDC6-CB01-4917-8762-1B3EA6EFC3E8}" sibTransId="{2664CA7D-9AE0-48D8-A67A-4D75B54D84BD}"/>
    <dgm:cxn modelId="{7B7E8101-4EB8-482D-BBEE-70834CF44F8C}" type="presParOf" srcId="{30B1BD6C-9BCE-467E-9671-187B61D77B02}" destId="{BBFB7CB1-712F-4860-9D2F-9CE4EED93401}" srcOrd="0" destOrd="0" presId="urn:microsoft.com/office/officeart/2005/8/layout/chevron2"/>
    <dgm:cxn modelId="{079092BE-90E8-4090-B0FE-718DCA8CED2B}" type="presParOf" srcId="{BBFB7CB1-712F-4860-9D2F-9CE4EED93401}" destId="{6A98356E-BE86-4E57-A9C6-151B9EADB651}" srcOrd="0" destOrd="0" presId="urn:microsoft.com/office/officeart/2005/8/layout/chevron2"/>
    <dgm:cxn modelId="{89AE9D27-F840-4143-9EB6-C49C899F6351}" type="presParOf" srcId="{BBFB7CB1-712F-4860-9D2F-9CE4EED93401}" destId="{AADABDE0-E4EC-4008-B231-FF1CC98B4350}" srcOrd="1" destOrd="0" presId="urn:microsoft.com/office/officeart/2005/8/layout/chevron2"/>
    <dgm:cxn modelId="{F7A095E6-9B6A-49CE-B3F5-F4C3EF16EE83}" type="presParOf" srcId="{30B1BD6C-9BCE-467E-9671-187B61D77B02}" destId="{32B53A49-DA9D-44D5-9DDF-924ABF480DB6}" srcOrd="1" destOrd="0" presId="urn:microsoft.com/office/officeart/2005/8/layout/chevron2"/>
    <dgm:cxn modelId="{FE6FB75B-AFD4-46FC-B9C6-C24680370B3E}" type="presParOf" srcId="{30B1BD6C-9BCE-467E-9671-187B61D77B02}" destId="{1FE4DFE8-F661-437D-9FAE-9851C029CB3C}" srcOrd="2" destOrd="0" presId="urn:microsoft.com/office/officeart/2005/8/layout/chevron2"/>
    <dgm:cxn modelId="{8ED2A400-5A19-49FA-AE0E-8CAA6E167B5F}" type="presParOf" srcId="{1FE4DFE8-F661-437D-9FAE-9851C029CB3C}" destId="{E2F36745-B726-449C-BB9B-FA3066616FB2}" srcOrd="0" destOrd="0" presId="urn:microsoft.com/office/officeart/2005/8/layout/chevron2"/>
    <dgm:cxn modelId="{058D346F-312B-4F20-AD3D-E3A84AD8DD6D}" type="presParOf" srcId="{1FE4DFE8-F661-437D-9FAE-9851C029CB3C}" destId="{83C3A0BD-D3CA-478E-95C7-19D0761323F7}" srcOrd="1" destOrd="0" presId="urn:microsoft.com/office/officeart/2005/8/layout/chevron2"/>
    <dgm:cxn modelId="{0F6034DE-5AD7-493A-9C31-44FAE3535BE5}" type="presParOf" srcId="{30B1BD6C-9BCE-467E-9671-187B61D77B02}" destId="{E21D705C-F711-40E5-9545-BD99D8B73870}" srcOrd="3" destOrd="0" presId="urn:microsoft.com/office/officeart/2005/8/layout/chevron2"/>
    <dgm:cxn modelId="{94032900-3DC7-42CA-87D5-4A1A3842F38B}" type="presParOf" srcId="{30B1BD6C-9BCE-467E-9671-187B61D77B02}" destId="{4D8BFD0D-D427-4C99-8E7C-D94850B6D1A0}" srcOrd="4" destOrd="0" presId="urn:microsoft.com/office/officeart/2005/8/layout/chevron2"/>
    <dgm:cxn modelId="{E329CA8E-3959-481C-904D-E74BE92168CE}" type="presParOf" srcId="{4D8BFD0D-D427-4C99-8E7C-D94850B6D1A0}" destId="{39A0EF80-6AEA-4480-BC3C-4F6D27537FE4}" srcOrd="0" destOrd="0" presId="urn:microsoft.com/office/officeart/2005/8/layout/chevron2"/>
    <dgm:cxn modelId="{268382CA-D24C-4196-B85A-1ECB72A3A36C}" type="presParOf" srcId="{4D8BFD0D-D427-4C99-8E7C-D94850B6D1A0}" destId="{51141C68-1D88-43B8-A822-CB7F9D8966D7}" srcOrd="1" destOrd="0" presId="urn:microsoft.com/office/officeart/2005/8/layout/chevron2"/>
    <dgm:cxn modelId="{FB738BEC-807B-4997-B21E-67F5234FA1CB}" type="presParOf" srcId="{30B1BD6C-9BCE-467E-9671-187B61D77B02}" destId="{F7799A45-7E68-4929-8C00-BFF6A279AB6F}" srcOrd="5" destOrd="0" presId="urn:microsoft.com/office/officeart/2005/8/layout/chevron2"/>
    <dgm:cxn modelId="{F8DCC33C-E912-43F4-9794-0588FC1E5754}" type="presParOf" srcId="{30B1BD6C-9BCE-467E-9671-187B61D77B02}" destId="{EFB72004-965D-4062-9257-0E73AC5DC486}" srcOrd="6" destOrd="0" presId="urn:microsoft.com/office/officeart/2005/8/layout/chevron2"/>
    <dgm:cxn modelId="{90344FEC-AEA8-4088-AB9F-83CE1F5231A7}" type="presParOf" srcId="{EFB72004-965D-4062-9257-0E73AC5DC486}" destId="{CB6B5848-3668-4375-9ED7-6F7BFB9F7E18}" srcOrd="0" destOrd="0" presId="urn:microsoft.com/office/officeart/2005/8/layout/chevron2"/>
    <dgm:cxn modelId="{F826C635-AF8D-4972-B272-D483A31CBEF8}" type="presParOf" srcId="{EFB72004-965D-4062-9257-0E73AC5DC486}" destId="{69D2AEF3-322D-4A0D-BF83-D06D9EC219E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5407A64-BE42-49CC-BBF0-3AD381174983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6096EF78-5EAF-4A1E-8FF3-3D7E7C017ECE}">
      <dgm:prSet phldrT="[Текст]" custT="1"/>
      <dgm:spPr/>
      <dgm:t>
        <a:bodyPr/>
        <a:lstStyle/>
        <a:p>
          <a:r>
            <a:rPr lang="ru-RU" sz="2000" dirty="0" smtClean="0"/>
            <a:t>Льготы по Положению о почетном гражданине </a:t>
          </a:r>
        </a:p>
        <a:p>
          <a:r>
            <a:rPr lang="ru-RU" sz="2000" dirty="0" smtClean="0"/>
            <a:t>(13чел.)</a:t>
          </a:r>
          <a:endParaRPr lang="ru-RU" sz="1800" dirty="0" smtClean="0"/>
        </a:p>
      </dgm:t>
    </dgm:pt>
    <dgm:pt modelId="{12212FCD-7925-4445-8567-8AB368E7E57E}" type="parTrans" cxnId="{653EAE8F-1E18-46D6-A447-A15314A80752}">
      <dgm:prSet/>
      <dgm:spPr/>
      <dgm:t>
        <a:bodyPr/>
        <a:lstStyle/>
        <a:p>
          <a:endParaRPr lang="ru-RU"/>
        </a:p>
      </dgm:t>
    </dgm:pt>
    <dgm:pt modelId="{07C0DB9A-7A5D-4A82-9FFD-1CEBBFAB2F98}" type="sibTrans" cxnId="{653EAE8F-1E18-46D6-A447-A15314A80752}">
      <dgm:prSet/>
      <dgm:spPr/>
      <dgm:t>
        <a:bodyPr/>
        <a:lstStyle/>
        <a:p>
          <a:endParaRPr lang="ru-RU"/>
        </a:p>
      </dgm:t>
    </dgm:pt>
    <dgm:pt modelId="{19329CFA-9A7B-4109-902F-283634A440DA}">
      <dgm:prSet phldrT="[Текст]" custT="1"/>
      <dgm:spPr/>
      <dgm:t>
        <a:bodyPr/>
        <a:lstStyle/>
        <a:p>
          <a:r>
            <a:rPr lang="ru-RU" sz="2000" dirty="0" smtClean="0"/>
            <a:t>Выплаты пособий по материальной помощи населению  за счет средств РФ </a:t>
          </a:r>
        </a:p>
      </dgm:t>
    </dgm:pt>
    <dgm:pt modelId="{FEBB5381-3026-4F66-AEE3-CFEED80FE5C3}" type="parTrans" cxnId="{28FF7617-D1D3-4FFB-900D-50984E8B3BC1}">
      <dgm:prSet/>
      <dgm:spPr/>
      <dgm:t>
        <a:bodyPr/>
        <a:lstStyle/>
        <a:p>
          <a:endParaRPr lang="ru-RU"/>
        </a:p>
      </dgm:t>
    </dgm:pt>
    <dgm:pt modelId="{C1D239E0-553D-45DA-B6E0-22C2780A0C7F}" type="sibTrans" cxnId="{28FF7617-D1D3-4FFB-900D-50984E8B3BC1}">
      <dgm:prSet/>
      <dgm:spPr/>
      <dgm:t>
        <a:bodyPr/>
        <a:lstStyle/>
        <a:p>
          <a:endParaRPr lang="ru-RU"/>
        </a:p>
      </dgm:t>
    </dgm:pt>
    <dgm:pt modelId="{E8BBF1D1-4379-40E5-9512-51254D57ECEA}">
      <dgm:prSet phldrT="[Текст]" custT="1"/>
      <dgm:spPr/>
      <dgm:t>
        <a:bodyPr/>
        <a:lstStyle/>
        <a:p>
          <a:r>
            <a:rPr lang="ru-RU" sz="2000" dirty="0" err="1" smtClean="0"/>
            <a:t>Единовренные</a:t>
          </a:r>
          <a:endParaRPr lang="ru-RU" sz="2000" dirty="0" smtClean="0"/>
        </a:p>
        <a:p>
          <a:r>
            <a:rPr lang="ru-RU" sz="2000" dirty="0" smtClean="0"/>
            <a:t>разовые выплаты отдельным категориям граждан</a:t>
          </a:r>
        </a:p>
      </dgm:t>
    </dgm:pt>
    <dgm:pt modelId="{19664EE8-51C7-4F3D-A27D-9BB99C4BBA00}" type="parTrans" cxnId="{E850BE15-3DD8-45B7-9F11-77FA6DC7DF4C}">
      <dgm:prSet/>
      <dgm:spPr/>
      <dgm:t>
        <a:bodyPr/>
        <a:lstStyle/>
        <a:p>
          <a:endParaRPr lang="ru-RU"/>
        </a:p>
      </dgm:t>
    </dgm:pt>
    <dgm:pt modelId="{1AC71B27-5B88-4E9F-8B54-1F56C6C94D5C}" type="sibTrans" cxnId="{E850BE15-3DD8-45B7-9F11-77FA6DC7DF4C}">
      <dgm:prSet/>
      <dgm:spPr/>
      <dgm:t>
        <a:bodyPr/>
        <a:lstStyle/>
        <a:p>
          <a:endParaRPr lang="ru-RU"/>
        </a:p>
      </dgm:t>
    </dgm:pt>
    <dgm:pt modelId="{51463037-714D-456F-A05D-84FBCAB9F7C7}" type="pres">
      <dgm:prSet presAssocID="{95407A64-BE42-49CC-BBF0-3AD381174983}" presName="Name0" presStyleCnt="0">
        <dgm:presLayoutVars>
          <dgm:dir/>
          <dgm:resizeHandles val="exact"/>
        </dgm:presLayoutVars>
      </dgm:prSet>
      <dgm:spPr/>
    </dgm:pt>
    <dgm:pt modelId="{A6063250-D5F6-473F-BEDB-75AE9EF0ED94}" type="pres">
      <dgm:prSet presAssocID="{95407A64-BE42-49CC-BBF0-3AD381174983}" presName="bkgdShp" presStyleLbl="alignAccFollowNode1" presStyleIdx="0" presStyleCnt="1" custLinFactNeighborY="-563"/>
      <dgm:spPr/>
    </dgm:pt>
    <dgm:pt modelId="{2149DE84-4C7B-44D8-9310-C52CD06C3E80}" type="pres">
      <dgm:prSet presAssocID="{95407A64-BE42-49CC-BBF0-3AD381174983}" presName="linComp" presStyleCnt="0"/>
      <dgm:spPr/>
    </dgm:pt>
    <dgm:pt modelId="{1798ADDF-8ED7-457A-99BE-97761C00B34A}" type="pres">
      <dgm:prSet presAssocID="{6096EF78-5EAF-4A1E-8FF3-3D7E7C017ECE}" presName="compNode" presStyleCnt="0"/>
      <dgm:spPr/>
    </dgm:pt>
    <dgm:pt modelId="{25C42F21-E474-4EED-BB43-DCB5D6BA8E58}" type="pres">
      <dgm:prSet presAssocID="{6096EF78-5EAF-4A1E-8FF3-3D7E7C017EC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7E1391-3E46-49A7-9962-96C7F34717AF}" type="pres">
      <dgm:prSet presAssocID="{6096EF78-5EAF-4A1E-8FF3-3D7E7C017ECE}" presName="invisiNode" presStyleLbl="node1" presStyleIdx="0" presStyleCnt="3"/>
      <dgm:spPr/>
    </dgm:pt>
    <dgm:pt modelId="{43737810-0C36-4C61-8329-6AE12CCB185C}" type="pres">
      <dgm:prSet presAssocID="{6096EF78-5EAF-4A1E-8FF3-3D7E7C017ECE}" presName="imagNode" presStyleLbl="fgImgPlace1" presStyleIdx="0" presStyleCnt="3" custLinFactNeighborX="2295" custLinFactNeighborY="1476"/>
      <dgm:spPr>
        <a:solidFill>
          <a:schemeClr val="bg2">
            <a:lumMod val="40000"/>
            <a:lumOff val="60000"/>
          </a:schemeClr>
        </a:solidFill>
      </dgm:spPr>
    </dgm:pt>
    <dgm:pt modelId="{A66FD79D-0CA3-4EB3-8A0F-7B2E95FBB0E9}" type="pres">
      <dgm:prSet presAssocID="{07C0DB9A-7A5D-4A82-9FFD-1CEBBFAB2F9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080E54E-B2F2-435B-BCBB-4831B446E5D2}" type="pres">
      <dgm:prSet presAssocID="{19329CFA-9A7B-4109-902F-283634A440DA}" presName="compNode" presStyleCnt="0"/>
      <dgm:spPr/>
    </dgm:pt>
    <dgm:pt modelId="{9054058B-2CA7-48FB-BA64-A9A947CEEC46}" type="pres">
      <dgm:prSet presAssocID="{19329CFA-9A7B-4109-902F-283634A440DA}" presName="node" presStyleLbl="node1" presStyleIdx="1" presStyleCnt="3" custScaleX="110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D1B2A-A31B-431C-81E0-14D16E8B0B37}" type="pres">
      <dgm:prSet presAssocID="{19329CFA-9A7B-4109-902F-283634A440DA}" presName="invisiNode" presStyleLbl="node1" presStyleIdx="1" presStyleCnt="3"/>
      <dgm:spPr/>
    </dgm:pt>
    <dgm:pt modelId="{79F5345E-6D42-4C9D-8846-70FADF8F05F8}" type="pres">
      <dgm:prSet presAssocID="{19329CFA-9A7B-4109-902F-283634A440DA}" presName="imagNode" presStyleLbl="fgImgPlace1" presStyleIdx="1" presStyleCnt="3" custLinFactNeighborX="2659" custLinFactNeighborY="444"/>
      <dgm:spPr>
        <a:solidFill>
          <a:schemeClr val="bg2">
            <a:lumMod val="40000"/>
            <a:lumOff val="60000"/>
          </a:schemeClr>
        </a:solidFill>
      </dgm:spPr>
    </dgm:pt>
    <dgm:pt modelId="{446662DD-7B36-462E-94DF-AE0B6FF1E852}" type="pres">
      <dgm:prSet presAssocID="{C1D239E0-553D-45DA-B6E0-22C2780A0C7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5AFF2CA-D700-45CD-BAB0-F0204B544D29}" type="pres">
      <dgm:prSet presAssocID="{E8BBF1D1-4379-40E5-9512-51254D57ECEA}" presName="compNode" presStyleCnt="0"/>
      <dgm:spPr/>
    </dgm:pt>
    <dgm:pt modelId="{1118099D-CBBC-48A3-94A8-967E9518E175}" type="pres">
      <dgm:prSet presAssocID="{E8BBF1D1-4379-40E5-9512-51254D57ECEA}" presName="node" presStyleLbl="node1" presStyleIdx="2" presStyleCnt="3" custScaleX="125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84172-DA1E-4C0C-BAD3-3E6B2DBFE28B}" type="pres">
      <dgm:prSet presAssocID="{E8BBF1D1-4379-40E5-9512-51254D57ECEA}" presName="invisiNode" presStyleLbl="node1" presStyleIdx="2" presStyleCnt="3"/>
      <dgm:spPr/>
    </dgm:pt>
    <dgm:pt modelId="{374C7C2D-F4AA-4306-91F0-E93DD87A6B95}" type="pres">
      <dgm:prSet presAssocID="{E8BBF1D1-4379-40E5-9512-51254D57ECEA}" presName="imagNode" presStyleLbl="fgImgPlace1" presStyleIdx="2" presStyleCnt="3"/>
      <dgm:spPr>
        <a:solidFill>
          <a:schemeClr val="bg2">
            <a:lumMod val="40000"/>
            <a:lumOff val="60000"/>
          </a:schemeClr>
        </a:solidFill>
      </dgm:spPr>
    </dgm:pt>
  </dgm:ptLst>
  <dgm:cxnLst>
    <dgm:cxn modelId="{653EAE8F-1E18-46D6-A447-A15314A80752}" srcId="{95407A64-BE42-49CC-BBF0-3AD381174983}" destId="{6096EF78-5EAF-4A1E-8FF3-3D7E7C017ECE}" srcOrd="0" destOrd="0" parTransId="{12212FCD-7925-4445-8567-8AB368E7E57E}" sibTransId="{07C0DB9A-7A5D-4A82-9FFD-1CEBBFAB2F98}"/>
    <dgm:cxn modelId="{BE1B619B-070F-4561-A0DB-EE7910248EF4}" type="presOf" srcId="{07C0DB9A-7A5D-4A82-9FFD-1CEBBFAB2F98}" destId="{A66FD79D-0CA3-4EB3-8A0F-7B2E95FBB0E9}" srcOrd="0" destOrd="0" presId="urn:microsoft.com/office/officeart/2005/8/layout/pList2#1"/>
    <dgm:cxn modelId="{28FF7617-D1D3-4FFB-900D-50984E8B3BC1}" srcId="{95407A64-BE42-49CC-BBF0-3AD381174983}" destId="{19329CFA-9A7B-4109-902F-283634A440DA}" srcOrd="1" destOrd="0" parTransId="{FEBB5381-3026-4F66-AEE3-CFEED80FE5C3}" sibTransId="{C1D239E0-553D-45DA-B6E0-22C2780A0C7F}"/>
    <dgm:cxn modelId="{6B03E84C-41C6-4880-A8DD-A3AA46844F6B}" type="presOf" srcId="{19329CFA-9A7B-4109-902F-283634A440DA}" destId="{9054058B-2CA7-48FB-BA64-A9A947CEEC46}" srcOrd="0" destOrd="0" presId="urn:microsoft.com/office/officeart/2005/8/layout/pList2#1"/>
    <dgm:cxn modelId="{E2215CCB-4F9B-45E4-A2B0-28B295EE9B43}" type="presOf" srcId="{C1D239E0-553D-45DA-B6E0-22C2780A0C7F}" destId="{446662DD-7B36-462E-94DF-AE0B6FF1E852}" srcOrd="0" destOrd="0" presId="urn:microsoft.com/office/officeart/2005/8/layout/pList2#1"/>
    <dgm:cxn modelId="{6C4EDA96-AD03-434B-B365-205D04A26179}" type="presOf" srcId="{95407A64-BE42-49CC-BBF0-3AD381174983}" destId="{51463037-714D-456F-A05D-84FBCAB9F7C7}" srcOrd="0" destOrd="0" presId="urn:microsoft.com/office/officeart/2005/8/layout/pList2#1"/>
    <dgm:cxn modelId="{7EB1841C-B213-42CA-B9E1-3E6090FBCC65}" type="presOf" srcId="{E8BBF1D1-4379-40E5-9512-51254D57ECEA}" destId="{1118099D-CBBC-48A3-94A8-967E9518E175}" srcOrd="0" destOrd="0" presId="urn:microsoft.com/office/officeart/2005/8/layout/pList2#1"/>
    <dgm:cxn modelId="{B074B455-565F-4AC0-B0DE-B4D35544F1BA}" type="presOf" srcId="{6096EF78-5EAF-4A1E-8FF3-3D7E7C017ECE}" destId="{25C42F21-E474-4EED-BB43-DCB5D6BA8E58}" srcOrd="0" destOrd="0" presId="urn:microsoft.com/office/officeart/2005/8/layout/pList2#1"/>
    <dgm:cxn modelId="{E850BE15-3DD8-45B7-9F11-77FA6DC7DF4C}" srcId="{95407A64-BE42-49CC-BBF0-3AD381174983}" destId="{E8BBF1D1-4379-40E5-9512-51254D57ECEA}" srcOrd="2" destOrd="0" parTransId="{19664EE8-51C7-4F3D-A27D-9BB99C4BBA00}" sibTransId="{1AC71B27-5B88-4E9F-8B54-1F56C6C94D5C}"/>
    <dgm:cxn modelId="{A7034F44-00C3-4F5C-B931-B265BCE69EC6}" type="presParOf" srcId="{51463037-714D-456F-A05D-84FBCAB9F7C7}" destId="{A6063250-D5F6-473F-BEDB-75AE9EF0ED94}" srcOrd="0" destOrd="0" presId="urn:microsoft.com/office/officeart/2005/8/layout/pList2#1"/>
    <dgm:cxn modelId="{C7AD5649-3A58-43E4-9E6E-185E0E348A04}" type="presParOf" srcId="{51463037-714D-456F-A05D-84FBCAB9F7C7}" destId="{2149DE84-4C7B-44D8-9310-C52CD06C3E80}" srcOrd="1" destOrd="0" presId="urn:microsoft.com/office/officeart/2005/8/layout/pList2#1"/>
    <dgm:cxn modelId="{55FBE2B3-8F11-491C-AB22-1DFDD53BEB37}" type="presParOf" srcId="{2149DE84-4C7B-44D8-9310-C52CD06C3E80}" destId="{1798ADDF-8ED7-457A-99BE-97761C00B34A}" srcOrd="0" destOrd="0" presId="urn:microsoft.com/office/officeart/2005/8/layout/pList2#1"/>
    <dgm:cxn modelId="{087C0732-69A6-4211-9CBA-BF4CBBA0622A}" type="presParOf" srcId="{1798ADDF-8ED7-457A-99BE-97761C00B34A}" destId="{25C42F21-E474-4EED-BB43-DCB5D6BA8E58}" srcOrd="0" destOrd="0" presId="urn:microsoft.com/office/officeart/2005/8/layout/pList2#1"/>
    <dgm:cxn modelId="{23483F2E-6335-44F9-83AE-23840198C607}" type="presParOf" srcId="{1798ADDF-8ED7-457A-99BE-97761C00B34A}" destId="{527E1391-3E46-49A7-9962-96C7F34717AF}" srcOrd="1" destOrd="0" presId="urn:microsoft.com/office/officeart/2005/8/layout/pList2#1"/>
    <dgm:cxn modelId="{240ACA65-361F-4049-81D0-E9BB055594CF}" type="presParOf" srcId="{1798ADDF-8ED7-457A-99BE-97761C00B34A}" destId="{43737810-0C36-4C61-8329-6AE12CCB185C}" srcOrd="2" destOrd="0" presId="urn:microsoft.com/office/officeart/2005/8/layout/pList2#1"/>
    <dgm:cxn modelId="{038699D1-BAFE-4EE8-AF06-C1E1D12D8A25}" type="presParOf" srcId="{2149DE84-4C7B-44D8-9310-C52CD06C3E80}" destId="{A66FD79D-0CA3-4EB3-8A0F-7B2E95FBB0E9}" srcOrd="1" destOrd="0" presId="urn:microsoft.com/office/officeart/2005/8/layout/pList2#1"/>
    <dgm:cxn modelId="{0158E61A-7167-47CC-BCB4-97FA5FAB027B}" type="presParOf" srcId="{2149DE84-4C7B-44D8-9310-C52CD06C3E80}" destId="{1080E54E-B2F2-435B-BCBB-4831B446E5D2}" srcOrd="2" destOrd="0" presId="urn:microsoft.com/office/officeart/2005/8/layout/pList2#1"/>
    <dgm:cxn modelId="{E5ED7A41-D837-455D-9B13-4CC8F2D38F02}" type="presParOf" srcId="{1080E54E-B2F2-435B-BCBB-4831B446E5D2}" destId="{9054058B-2CA7-48FB-BA64-A9A947CEEC46}" srcOrd="0" destOrd="0" presId="urn:microsoft.com/office/officeart/2005/8/layout/pList2#1"/>
    <dgm:cxn modelId="{0A615215-E50E-4073-8E90-72DED57509C5}" type="presParOf" srcId="{1080E54E-B2F2-435B-BCBB-4831B446E5D2}" destId="{731D1B2A-A31B-431C-81E0-14D16E8B0B37}" srcOrd="1" destOrd="0" presId="urn:microsoft.com/office/officeart/2005/8/layout/pList2#1"/>
    <dgm:cxn modelId="{D62A32DA-9F4A-4963-A0B3-39EE6D71EDEC}" type="presParOf" srcId="{1080E54E-B2F2-435B-BCBB-4831B446E5D2}" destId="{79F5345E-6D42-4C9D-8846-70FADF8F05F8}" srcOrd="2" destOrd="0" presId="urn:microsoft.com/office/officeart/2005/8/layout/pList2#1"/>
    <dgm:cxn modelId="{1A229E92-7D09-4AA0-A9AB-10271E9B16C1}" type="presParOf" srcId="{2149DE84-4C7B-44D8-9310-C52CD06C3E80}" destId="{446662DD-7B36-462E-94DF-AE0B6FF1E852}" srcOrd="3" destOrd="0" presId="urn:microsoft.com/office/officeart/2005/8/layout/pList2#1"/>
    <dgm:cxn modelId="{9680A167-A4AC-4FE6-A602-6236845B6D9C}" type="presParOf" srcId="{2149DE84-4C7B-44D8-9310-C52CD06C3E80}" destId="{E5AFF2CA-D700-45CD-BAB0-F0204B544D29}" srcOrd="4" destOrd="0" presId="urn:microsoft.com/office/officeart/2005/8/layout/pList2#1"/>
    <dgm:cxn modelId="{03F03F3E-0DB0-4851-BCE4-D5FF388E7BCD}" type="presParOf" srcId="{E5AFF2CA-D700-45CD-BAB0-F0204B544D29}" destId="{1118099D-CBBC-48A3-94A8-967E9518E175}" srcOrd="0" destOrd="0" presId="urn:microsoft.com/office/officeart/2005/8/layout/pList2#1"/>
    <dgm:cxn modelId="{01895A92-88FA-43AF-82BF-61383BB35C35}" type="presParOf" srcId="{E5AFF2CA-D700-45CD-BAB0-F0204B544D29}" destId="{FB284172-DA1E-4C0C-BAD3-3E6B2DBFE28B}" srcOrd="1" destOrd="0" presId="urn:microsoft.com/office/officeart/2005/8/layout/pList2#1"/>
    <dgm:cxn modelId="{5848AC86-1D53-490B-8184-D835C32FE3BB}" type="presParOf" srcId="{E5AFF2CA-D700-45CD-BAB0-F0204B544D29}" destId="{374C7C2D-F4AA-4306-91F0-E93DD87A6B95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BD32968-3B6C-4A1B-ACA4-D4AE832ED8FE}" type="doc">
      <dgm:prSet loTypeId="urn:microsoft.com/office/officeart/2005/8/layout/vList4#13" loCatId="list" qsTypeId="urn:microsoft.com/office/officeart/2005/8/quickstyle/3d4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B343F442-6481-4B16-9171-BB47483C3CA3}">
      <dgm:prSet phldrT="[Текст]" custT="1"/>
      <dgm:spPr/>
      <dgm:t>
        <a:bodyPr/>
        <a:lstStyle/>
        <a:p>
          <a:pPr algn="ctr"/>
          <a:r>
            <a:rPr lang="ru-RU" sz="2800" dirty="0" smtClean="0"/>
            <a:t>Дополнительная мера поддержки лицам ,в чьей собственности  находятся жилые </a:t>
          </a:r>
          <a:r>
            <a:rPr lang="ru-RU" sz="2800" dirty="0" err="1" smtClean="0"/>
            <a:t>помещения,входящие</a:t>
          </a:r>
          <a:r>
            <a:rPr lang="ru-RU" sz="2800" dirty="0" smtClean="0"/>
            <a:t> в аварийный жилищный фонд в виде субсидии в рамках ФП «Обеспечение устойчивого сокращения  непригодного для проживания </a:t>
          </a:r>
          <a:r>
            <a:rPr lang="ru-RU" sz="2800" dirty="0" err="1" smtClean="0"/>
            <a:t>жил.фонда</a:t>
          </a:r>
          <a:r>
            <a:rPr lang="ru-RU" sz="2800" dirty="0" smtClean="0"/>
            <a:t>» - </a:t>
          </a:r>
          <a:r>
            <a:rPr lang="ru-RU" sz="2800" b="1" dirty="0" smtClean="0"/>
            <a:t>11 017,1 </a:t>
          </a:r>
          <a:r>
            <a:rPr lang="ru-RU" sz="2800" b="1" dirty="0" err="1" smtClean="0"/>
            <a:t>тыс.руб</a:t>
          </a:r>
          <a:r>
            <a:rPr lang="ru-RU" sz="2800" b="1" dirty="0" smtClean="0"/>
            <a:t> </a:t>
          </a:r>
          <a:endParaRPr lang="ru-RU" sz="2800" b="1" dirty="0" smtClean="0"/>
        </a:p>
        <a:p>
          <a:pPr algn="ctr"/>
          <a:r>
            <a:rPr lang="ru-RU" sz="2800" dirty="0" smtClean="0"/>
            <a:t>(средства ФСРЖКХ +ОБ)</a:t>
          </a:r>
        </a:p>
      </dgm:t>
    </dgm:pt>
    <dgm:pt modelId="{041C5C35-A88C-4C6A-B617-BB983B2F1DFA}" type="parTrans" cxnId="{D3F6F110-0049-4FCE-A078-4C76F6F1CF8E}">
      <dgm:prSet/>
      <dgm:spPr/>
      <dgm:t>
        <a:bodyPr/>
        <a:lstStyle/>
        <a:p>
          <a:endParaRPr lang="ru-RU"/>
        </a:p>
      </dgm:t>
    </dgm:pt>
    <dgm:pt modelId="{1EAE4725-15A2-4BAA-84BA-043B69D228B2}" type="sibTrans" cxnId="{D3F6F110-0049-4FCE-A078-4C76F6F1CF8E}">
      <dgm:prSet/>
      <dgm:spPr/>
      <dgm:t>
        <a:bodyPr/>
        <a:lstStyle/>
        <a:p>
          <a:endParaRPr lang="ru-RU"/>
        </a:p>
      </dgm:t>
    </dgm:pt>
    <dgm:pt modelId="{D4732893-92C9-4705-A9BE-71091866291A}" type="pres">
      <dgm:prSet presAssocID="{2BD32968-3B6C-4A1B-ACA4-D4AE832ED8F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212462-164B-4EE3-BE0E-37D174078059}" type="pres">
      <dgm:prSet presAssocID="{B343F442-6481-4B16-9171-BB47483C3CA3}" presName="comp" presStyleCnt="0"/>
      <dgm:spPr/>
    </dgm:pt>
    <dgm:pt modelId="{704B6E98-D25C-48C7-A5D2-7CF77492E332}" type="pres">
      <dgm:prSet presAssocID="{B343F442-6481-4B16-9171-BB47483C3CA3}" presName="box" presStyleLbl="node1" presStyleIdx="0" presStyleCnt="1"/>
      <dgm:spPr/>
      <dgm:t>
        <a:bodyPr/>
        <a:lstStyle/>
        <a:p>
          <a:endParaRPr lang="ru-RU"/>
        </a:p>
      </dgm:t>
    </dgm:pt>
    <dgm:pt modelId="{AB3D8F4E-01BC-4451-A907-FCE16047C793}" type="pres">
      <dgm:prSet presAssocID="{B343F442-6481-4B16-9171-BB47483C3CA3}" presName="img" presStyleLbl="fgImgPlace1" presStyleIdx="0" presStyleCnt="1" custScaleX="103436" custScaleY="91046" custLinFactNeighborX="-15254" custLinFactNeighborY="-357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07C5284-3DA5-4E81-AEBD-C787390F3A62}" type="pres">
      <dgm:prSet presAssocID="{B343F442-6481-4B16-9171-BB47483C3CA3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6E62E4-A8A2-419B-AAC2-D3039C8233CA}" type="presOf" srcId="{B343F442-6481-4B16-9171-BB47483C3CA3}" destId="{704B6E98-D25C-48C7-A5D2-7CF77492E332}" srcOrd="0" destOrd="0" presId="urn:microsoft.com/office/officeart/2005/8/layout/vList4#13"/>
    <dgm:cxn modelId="{077D7C0B-B6F5-4B7D-8A74-8C6B8442DF45}" type="presOf" srcId="{B343F442-6481-4B16-9171-BB47483C3CA3}" destId="{707C5284-3DA5-4E81-AEBD-C787390F3A62}" srcOrd="1" destOrd="0" presId="urn:microsoft.com/office/officeart/2005/8/layout/vList4#13"/>
    <dgm:cxn modelId="{D3F6F110-0049-4FCE-A078-4C76F6F1CF8E}" srcId="{2BD32968-3B6C-4A1B-ACA4-D4AE832ED8FE}" destId="{B343F442-6481-4B16-9171-BB47483C3CA3}" srcOrd="0" destOrd="0" parTransId="{041C5C35-A88C-4C6A-B617-BB983B2F1DFA}" sibTransId="{1EAE4725-15A2-4BAA-84BA-043B69D228B2}"/>
    <dgm:cxn modelId="{7D1F5445-4339-43C4-8CDC-E836375076FD}" type="presOf" srcId="{2BD32968-3B6C-4A1B-ACA4-D4AE832ED8FE}" destId="{D4732893-92C9-4705-A9BE-71091866291A}" srcOrd="0" destOrd="0" presId="urn:microsoft.com/office/officeart/2005/8/layout/vList4#13"/>
    <dgm:cxn modelId="{DA3DA5E7-3896-4144-AFB0-281D13253DE6}" type="presParOf" srcId="{D4732893-92C9-4705-A9BE-71091866291A}" destId="{D6212462-164B-4EE3-BE0E-37D174078059}" srcOrd="0" destOrd="0" presId="urn:microsoft.com/office/officeart/2005/8/layout/vList4#13"/>
    <dgm:cxn modelId="{F1EB2630-15E5-4001-BB22-A12E60B210BF}" type="presParOf" srcId="{D6212462-164B-4EE3-BE0E-37D174078059}" destId="{704B6E98-D25C-48C7-A5D2-7CF77492E332}" srcOrd="0" destOrd="0" presId="urn:microsoft.com/office/officeart/2005/8/layout/vList4#13"/>
    <dgm:cxn modelId="{7E171CDF-95E3-4887-93A2-F259BDD7CB4D}" type="presParOf" srcId="{D6212462-164B-4EE3-BE0E-37D174078059}" destId="{AB3D8F4E-01BC-4451-A907-FCE16047C793}" srcOrd="1" destOrd="0" presId="urn:microsoft.com/office/officeart/2005/8/layout/vList4#13"/>
    <dgm:cxn modelId="{FEC1BC4A-B566-4FCD-9C7F-FDFEA27D133D}" type="presParOf" srcId="{D6212462-164B-4EE3-BE0E-37D174078059}" destId="{707C5284-3DA5-4E81-AEBD-C787390F3A62}" srcOrd="2" destOrd="0" presId="urn:microsoft.com/office/officeart/2005/8/layout/vList4#1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5407A64-BE42-49CC-BBF0-3AD381174983}" type="doc">
      <dgm:prSet loTypeId="urn:microsoft.com/office/officeart/2005/8/layout/pList2#2" loCatId="list" qsTypeId="urn:microsoft.com/office/officeart/2005/8/quickstyle/simple1" qsCatId="simple" csTypeId="urn:microsoft.com/office/officeart/2005/8/colors/accent1_2" csCatId="accent1" phldr="1"/>
      <dgm:spPr/>
    </dgm:pt>
    <dgm:pt modelId="{6096EF78-5EAF-4A1E-8FF3-3D7E7C017ECE}">
      <dgm:prSet phldrT="[Текст]" custT="1"/>
      <dgm:spPr/>
      <dgm:t>
        <a:bodyPr/>
        <a:lstStyle/>
        <a:p>
          <a:r>
            <a:rPr lang="ru-RU" sz="1600" b="1" dirty="0" smtClean="0"/>
            <a:t>*Компенсация части родительской платы за присмотр и уход в ДОУ (ОБ)</a:t>
          </a:r>
        </a:p>
        <a:p>
          <a:r>
            <a:rPr lang="ru-RU" sz="1800" b="1" dirty="0" smtClean="0">
              <a:solidFill>
                <a:srgbClr val="FF0000"/>
              </a:solidFill>
            </a:rPr>
            <a:t>7980,4 </a:t>
          </a:r>
          <a:r>
            <a:rPr lang="ru-RU" sz="1800" b="1" dirty="0" err="1" smtClean="0">
              <a:solidFill>
                <a:srgbClr val="FF0000"/>
              </a:solidFill>
            </a:rPr>
            <a:t>т.р</a:t>
          </a:r>
          <a:endParaRPr lang="ru-RU" sz="1800" b="1" dirty="0" smtClean="0">
            <a:solidFill>
              <a:srgbClr val="FF0000"/>
            </a:solidFill>
          </a:endParaRPr>
        </a:p>
        <a:p>
          <a:r>
            <a:rPr lang="ru-RU" sz="1600" b="1" dirty="0" smtClean="0"/>
            <a:t>*организация горячего питания </a:t>
          </a:r>
        </a:p>
        <a:p>
          <a:r>
            <a:rPr lang="ru-RU" sz="1600" b="1" dirty="0" smtClean="0"/>
            <a:t>(ОБ+ФБ)</a:t>
          </a:r>
        </a:p>
        <a:p>
          <a:r>
            <a:rPr lang="ru-RU" sz="2200" dirty="0" smtClean="0"/>
            <a:t> </a:t>
          </a:r>
          <a:r>
            <a:rPr lang="ru-RU" sz="2000" b="1" dirty="0" smtClean="0">
              <a:solidFill>
                <a:srgbClr val="FF0000"/>
              </a:solidFill>
            </a:rPr>
            <a:t>11401,9 </a:t>
          </a:r>
          <a:r>
            <a:rPr lang="ru-RU" sz="2000" b="1" dirty="0" err="1" smtClean="0">
              <a:solidFill>
                <a:srgbClr val="FF0000"/>
              </a:solidFill>
            </a:rPr>
            <a:t>т.р</a:t>
          </a:r>
          <a:endParaRPr lang="ru-RU" sz="2000" b="1" dirty="0">
            <a:solidFill>
              <a:srgbClr val="FF0000"/>
            </a:solidFill>
          </a:endParaRPr>
        </a:p>
      </dgm:t>
    </dgm:pt>
    <dgm:pt modelId="{12212FCD-7925-4445-8567-8AB368E7E57E}" type="parTrans" cxnId="{653EAE8F-1E18-46D6-A447-A15314A80752}">
      <dgm:prSet/>
      <dgm:spPr/>
      <dgm:t>
        <a:bodyPr/>
        <a:lstStyle/>
        <a:p>
          <a:endParaRPr lang="ru-RU"/>
        </a:p>
      </dgm:t>
    </dgm:pt>
    <dgm:pt modelId="{07C0DB9A-7A5D-4A82-9FFD-1CEBBFAB2F98}" type="sibTrans" cxnId="{653EAE8F-1E18-46D6-A447-A15314A80752}">
      <dgm:prSet/>
      <dgm:spPr/>
      <dgm:t>
        <a:bodyPr/>
        <a:lstStyle/>
        <a:p>
          <a:endParaRPr lang="ru-RU"/>
        </a:p>
      </dgm:t>
    </dgm:pt>
    <dgm:pt modelId="{5790B34E-7895-45D3-B851-705C850B289F}">
      <dgm:prSet phldrT="[Текст]" custT="1"/>
      <dgm:spPr/>
      <dgm:t>
        <a:bodyPr/>
        <a:lstStyle/>
        <a:p>
          <a:endParaRPr lang="ru-RU" sz="1800" dirty="0" smtClean="0"/>
        </a:p>
        <a:p>
          <a:r>
            <a:rPr lang="ru-RU" sz="1800" dirty="0" smtClean="0"/>
            <a:t>Субвенции по предоставлению жилых помещений детям-сиротам </a:t>
          </a:r>
        </a:p>
        <a:p>
          <a:r>
            <a:rPr lang="ru-RU" sz="1800" dirty="0" smtClean="0"/>
            <a:t>(ОБ+ФБ)</a:t>
          </a:r>
        </a:p>
        <a:p>
          <a:r>
            <a:rPr lang="en-US" sz="1800" b="1" dirty="0" smtClean="0">
              <a:solidFill>
                <a:srgbClr val="FF0000"/>
              </a:solidFill>
            </a:rPr>
            <a:t>1805.0</a:t>
          </a:r>
          <a:r>
            <a:rPr lang="ru-RU" sz="1800" b="1" dirty="0" smtClean="0">
              <a:solidFill>
                <a:srgbClr val="FF0000"/>
              </a:solidFill>
            </a:rPr>
            <a:t> </a:t>
          </a:r>
          <a:r>
            <a:rPr lang="ru-RU" sz="1800" b="1" dirty="0" err="1" smtClean="0">
              <a:solidFill>
                <a:srgbClr val="FF0000"/>
              </a:solidFill>
            </a:rPr>
            <a:t>т.р</a:t>
          </a:r>
          <a:endParaRPr lang="ru-RU" sz="1800" b="1" dirty="0" smtClean="0">
            <a:solidFill>
              <a:srgbClr val="FF0000"/>
            </a:solidFill>
          </a:endParaRPr>
        </a:p>
        <a:p>
          <a:endParaRPr lang="ru-RU" sz="1800" b="1" dirty="0" smtClean="0">
            <a:solidFill>
              <a:srgbClr val="FF0000"/>
            </a:solidFill>
          </a:endParaRPr>
        </a:p>
        <a:p>
          <a:endParaRPr lang="ru-RU" sz="2000" b="1" dirty="0" smtClean="0">
            <a:solidFill>
              <a:srgbClr val="FF0000"/>
            </a:solidFill>
          </a:endParaRPr>
        </a:p>
        <a:p>
          <a:endParaRPr lang="ru-RU" sz="2000" dirty="0"/>
        </a:p>
      </dgm:t>
    </dgm:pt>
    <dgm:pt modelId="{39771900-8A7C-4067-A5FC-6AE93027DFA5}" type="parTrans" cxnId="{70A6D3C0-CCF5-4A36-BE8A-23C9E13120B8}">
      <dgm:prSet/>
      <dgm:spPr/>
      <dgm:t>
        <a:bodyPr/>
        <a:lstStyle/>
        <a:p>
          <a:endParaRPr lang="ru-RU"/>
        </a:p>
      </dgm:t>
    </dgm:pt>
    <dgm:pt modelId="{91210979-F139-4A35-8356-97D874049C80}" type="sibTrans" cxnId="{70A6D3C0-CCF5-4A36-BE8A-23C9E13120B8}">
      <dgm:prSet/>
      <dgm:spPr/>
      <dgm:t>
        <a:bodyPr/>
        <a:lstStyle/>
        <a:p>
          <a:endParaRPr lang="ru-RU"/>
        </a:p>
      </dgm:t>
    </dgm:pt>
    <dgm:pt modelId="{19329CFA-9A7B-4109-902F-283634A440DA}">
      <dgm:prSet phldrT="[Текст]" custT="1"/>
      <dgm:spPr/>
      <dgm:t>
        <a:bodyPr/>
        <a:lstStyle/>
        <a:p>
          <a:r>
            <a:rPr lang="ru-RU" sz="2000" dirty="0" smtClean="0"/>
            <a:t>МП «Обеспечение жильем молодых семей на территории КМО АО…»</a:t>
          </a:r>
        </a:p>
        <a:p>
          <a:r>
            <a:rPr lang="ru-RU" sz="1800" dirty="0" smtClean="0"/>
            <a:t>(ФБ +ОБ+МБ) </a:t>
          </a:r>
          <a:r>
            <a:rPr lang="ru-RU" sz="2000" b="1" dirty="0" smtClean="0">
              <a:solidFill>
                <a:srgbClr val="FF0000"/>
              </a:solidFill>
            </a:rPr>
            <a:t>882,0 </a:t>
          </a:r>
          <a:r>
            <a:rPr lang="ru-RU" sz="2000" b="1" dirty="0" err="1" smtClean="0">
              <a:solidFill>
                <a:srgbClr val="FF0000"/>
              </a:solidFill>
            </a:rPr>
            <a:t>т.р</a:t>
          </a:r>
          <a:endParaRPr lang="ru-RU" sz="2000" b="1" dirty="0" smtClean="0">
            <a:solidFill>
              <a:srgbClr val="FF0000"/>
            </a:solidFill>
          </a:endParaRPr>
        </a:p>
      </dgm:t>
    </dgm:pt>
    <dgm:pt modelId="{FEBB5381-3026-4F66-AEE3-CFEED80FE5C3}" type="parTrans" cxnId="{28FF7617-D1D3-4FFB-900D-50984E8B3BC1}">
      <dgm:prSet/>
      <dgm:spPr/>
      <dgm:t>
        <a:bodyPr/>
        <a:lstStyle/>
        <a:p>
          <a:endParaRPr lang="ru-RU"/>
        </a:p>
      </dgm:t>
    </dgm:pt>
    <dgm:pt modelId="{C1D239E0-553D-45DA-B6E0-22C2780A0C7F}" type="sibTrans" cxnId="{28FF7617-D1D3-4FFB-900D-50984E8B3BC1}">
      <dgm:prSet/>
      <dgm:spPr/>
      <dgm:t>
        <a:bodyPr/>
        <a:lstStyle/>
        <a:p>
          <a:endParaRPr lang="ru-RU"/>
        </a:p>
      </dgm:t>
    </dgm:pt>
    <dgm:pt modelId="{51463037-714D-456F-A05D-84FBCAB9F7C7}" type="pres">
      <dgm:prSet presAssocID="{95407A64-BE42-49CC-BBF0-3AD381174983}" presName="Name0" presStyleCnt="0">
        <dgm:presLayoutVars>
          <dgm:dir/>
          <dgm:resizeHandles val="exact"/>
        </dgm:presLayoutVars>
      </dgm:prSet>
      <dgm:spPr/>
    </dgm:pt>
    <dgm:pt modelId="{A6063250-D5F6-473F-BEDB-75AE9EF0ED94}" type="pres">
      <dgm:prSet presAssocID="{95407A64-BE42-49CC-BBF0-3AD381174983}" presName="bkgdShp" presStyleLbl="alignAccFollowNode1" presStyleIdx="0" presStyleCnt="1" custLinFactNeighborY="-563"/>
      <dgm:spPr/>
    </dgm:pt>
    <dgm:pt modelId="{2149DE84-4C7B-44D8-9310-C52CD06C3E80}" type="pres">
      <dgm:prSet presAssocID="{95407A64-BE42-49CC-BBF0-3AD381174983}" presName="linComp" presStyleCnt="0"/>
      <dgm:spPr/>
    </dgm:pt>
    <dgm:pt modelId="{1798ADDF-8ED7-457A-99BE-97761C00B34A}" type="pres">
      <dgm:prSet presAssocID="{6096EF78-5EAF-4A1E-8FF3-3D7E7C017ECE}" presName="compNode" presStyleCnt="0"/>
      <dgm:spPr/>
    </dgm:pt>
    <dgm:pt modelId="{25C42F21-E474-4EED-BB43-DCB5D6BA8E58}" type="pres">
      <dgm:prSet presAssocID="{6096EF78-5EAF-4A1E-8FF3-3D7E7C017EC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7E1391-3E46-49A7-9962-96C7F34717AF}" type="pres">
      <dgm:prSet presAssocID="{6096EF78-5EAF-4A1E-8FF3-3D7E7C017ECE}" presName="invisiNode" presStyleLbl="node1" presStyleIdx="0" presStyleCnt="3"/>
      <dgm:spPr/>
    </dgm:pt>
    <dgm:pt modelId="{43737810-0C36-4C61-8329-6AE12CCB185C}" type="pres">
      <dgm:prSet presAssocID="{6096EF78-5EAF-4A1E-8FF3-3D7E7C017ECE}" presName="imagNode" presStyleLbl="fgImgPlace1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A66FD79D-0CA3-4EB3-8A0F-7B2E95FBB0E9}" type="pres">
      <dgm:prSet presAssocID="{07C0DB9A-7A5D-4A82-9FFD-1CEBBFAB2F9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E85B86A-542C-4770-B997-E915AD977604}" type="pres">
      <dgm:prSet presAssocID="{5790B34E-7895-45D3-B851-705C850B289F}" presName="compNode" presStyleCnt="0"/>
      <dgm:spPr/>
    </dgm:pt>
    <dgm:pt modelId="{53266D78-A00C-4512-ADB7-AD0FA3A39EA8}" type="pres">
      <dgm:prSet presAssocID="{5790B34E-7895-45D3-B851-705C850B289F}" presName="node" presStyleLbl="node1" presStyleIdx="1" presStyleCnt="3" custLinFactNeighborX="-237" custLinFactNeighborY="1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C005D8-0D37-487F-819B-697C9AB55AA1}" type="pres">
      <dgm:prSet presAssocID="{5790B34E-7895-45D3-B851-705C850B289F}" presName="invisiNode" presStyleLbl="node1" presStyleIdx="1" presStyleCnt="3"/>
      <dgm:spPr/>
    </dgm:pt>
    <dgm:pt modelId="{6AD9C514-9F04-419B-A4B1-60E1F5AD6289}" type="pres">
      <dgm:prSet presAssocID="{5790B34E-7895-45D3-B851-705C850B289F}" presName="imagNode" presStyleLbl="fgImgPlace1" presStyleIdx="1" presStyleCnt="3" custScaleX="110605" custScaleY="109696" custLinFactNeighborX="1826" custLinFactNeighborY="44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EEDB228-1867-4042-8E62-0A75A6053112}" type="pres">
      <dgm:prSet presAssocID="{91210979-F139-4A35-8356-97D874049C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080E54E-B2F2-435B-BCBB-4831B446E5D2}" type="pres">
      <dgm:prSet presAssocID="{19329CFA-9A7B-4109-902F-283634A440DA}" presName="compNode" presStyleCnt="0"/>
      <dgm:spPr/>
    </dgm:pt>
    <dgm:pt modelId="{9054058B-2CA7-48FB-BA64-A9A947CEEC46}" type="pres">
      <dgm:prSet presAssocID="{19329CFA-9A7B-4109-902F-283634A440D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D1B2A-A31B-431C-81E0-14D16E8B0B37}" type="pres">
      <dgm:prSet presAssocID="{19329CFA-9A7B-4109-902F-283634A440DA}" presName="invisiNode" presStyleLbl="node1" presStyleIdx="2" presStyleCnt="3"/>
      <dgm:spPr/>
    </dgm:pt>
    <dgm:pt modelId="{79F5345E-6D42-4C9D-8846-70FADF8F05F8}" type="pres">
      <dgm:prSet presAssocID="{19329CFA-9A7B-4109-902F-283634A440DA}" presName="imagNode" presStyleLbl="fgImgPlace1" presStyleIdx="2" presStyleCnt="3" custLinFactNeighborX="-2787" custLinFactNeighborY="5293"/>
      <dgm:spPr>
        <a:solidFill>
          <a:schemeClr val="bg2">
            <a:lumMod val="40000"/>
            <a:lumOff val="60000"/>
          </a:schemeClr>
        </a:solidFill>
      </dgm:spPr>
    </dgm:pt>
  </dgm:ptLst>
  <dgm:cxnLst>
    <dgm:cxn modelId="{7FC46430-B6F0-40FF-9254-4B9D23E39F73}" type="presOf" srcId="{07C0DB9A-7A5D-4A82-9FFD-1CEBBFAB2F98}" destId="{A66FD79D-0CA3-4EB3-8A0F-7B2E95FBB0E9}" srcOrd="0" destOrd="0" presId="urn:microsoft.com/office/officeart/2005/8/layout/pList2#2"/>
    <dgm:cxn modelId="{653EAE8F-1E18-46D6-A447-A15314A80752}" srcId="{95407A64-BE42-49CC-BBF0-3AD381174983}" destId="{6096EF78-5EAF-4A1E-8FF3-3D7E7C017ECE}" srcOrd="0" destOrd="0" parTransId="{12212FCD-7925-4445-8567-8AB368E7E57E}" sibTransId="{07C0DB9A-7A5D-4A82-9FFD-1CEBBFAB2F98}"/>
    <dgm:cxn modelId="{70A6D3C0-CCF5-4A36-BE8A-23C9E13120B8}" srcId="{95407A64-BE42-49CC-BBF0-3AD381174983}" destId="{5790B34E-7895-45D3-B851-705C850B289F}" srcOrd="1" destOrd="0" parTransId="{39771900-8A7C-4067-A5FC-6AE93027DFA5}" sibTransId="{91210979-F139-4A35-8356-97D874049C80}"/>
    <dgm:cxn modelId="{1CD4758C-2208-4EE3-A80D-4732AB32FC55}" type="presOf" srcId="{6096EF78-5EAF-4A1E-8FF3-3D7E7C017ECE}" destId="{25C42F21-E474-4EED-BB43-DCB5D6BA8E58}" srcOrd="0" destOrd="0" presId="urn:microsoft.com/office/officeart/2005/8/layout/pList2#2"/>
    <dgm:cxn modelId="{28FF7617-D1D3-4FFB-900D-50984E8B3BC1}" srcId="{95407A64-BE42-49CC-BBF0-3AD381174983}" destId="{19329CFA-9A7B-4109-902F-283634A440DA}" srcOrd="2" destOrd="0" parTransId="{FEBB5381-3026-4F66-AEE3-CFEED80FE5C3}" sibTransId="{C1D239E0-553D-45DA-B6E0-22C2780A0C7F}"/>
    <dgm:cxn modelId="{5990C480-87BC-49E8-B1A6-A2810C0C17E8}" type="presOf" srcId="{19329CFA-9A7B-4109-902F-283634A440DA}" destId="{9054058B-2CA7-48FB-BA64-A9A947CEEC46}" srcOrd="0" destOrd="0" presId="urn:microsoft.com/office/officeart/2005/8/layout/pList2#2"/>
    <dgm:cxn modelId="{DF515097-1F77-43AF-A4F8-FB24E9DF0A0C}" type="presOf" srcId="{95407A64-BE42-49CC-BBF0-3AD381174983}" destId="{51463037-714D-456F-A05D-84FBCAB9F7C7}" srcOrd="0" destOrd="0" presId="urn:microsoft.com/office/officeart/2005/8/layout/pList2#2"/>
    <dgm:cxn modelId="{92868E89-0FA8-402D-AA79-588378E46249}" type="presOf" srcId="{5790B34E-7895-45D3-B851-705C850B289F}" destId="{53266D78-A00C-4512-ADB7-AD0FA3A39EA8}" srcOrd="0" destOrd="0" presId="urn:microsoft.com/office/officeart/2005/8/layout/pList2#2"/>
    <dgm:cxn modelId="{210CDE0C-D448-4DAB-AEFA-4E4D9BCA3F0E}" type="presOf" srcId="{91210979-F139-4A35-8356-97D874049C80}" destId="{BEEDB228-1867-4042-8E62-0A75A6053112}" srcOrd="0" destOrd="0" presId="urn:microsoft.com/office/officeart/2005/8/layout/pList2#2"/>
    <dgm:cxn modelId="{DE9CE85E-DB4F-4D18-8508-7C4C0FE33EEF}" type="presParOf" srcId="{51463037-714D-456F-A05D-84FBCAB9F7C7}" destId="{A6063250-D5F6-473F-BEDB-75AE9EF0ED94}" srcOrd="0" destOrd="0" presId="urn:microsoft.com/office/officeart/2005/8/layout/pList2#2"/>
    <dgm:cxn modelId="{1BFF5955-B7AE-4A50-9412-076B2248961D}" type="presParOf" srcId="{51463037-714D-456F-A05D-84FBCAB9F7C7}" destId="{2149DE84-4C7B-44D8-9310-C52CD06C3E80}" srcOrd="1" destOrd="0" presId="urn:microsoft.com/office/officeart/2005/8/layout/pList2#2"/>
    <dgm:cxn modelId="{1AF2F3F7-0DD3-4055-8A9D-E46C8A24E60E}" type="presParOf" srcId="{2149DE84-4C7B-44D8-9310-C52CD06C3E80}" destId="{1798ADDF-8ED7-457A-99BE-97761C00B34A}" srcOrd="0" destOrd="0" presId="urn:microsoft.com/office/officeart/2005/8/layout/pList2#2"/>
    <dgm:cxn modelId="{32ED469B-AF67-4DDF-ACCD-E45112120C3A}" type="presParOf" srcId="{1798ADDF-8ED7-457A-99BE-97761C00B34A}" destId="{25C42F21-E474-4EED-BB43-DCB5D6BA8E58}" srcOrd="0" destOrd="0" presId="urn:microsoft.com/office/officeart/2005/8/layout/pList2#2"/>
    <dgm:cxn modelId="{3DB1F5A0-FDE3-4176-9C13-BA7CE0B7EDB0}" type="presParOf" srcId="{1798ADDF-8ED7-457A-99BE-97761C00B34A}" destId="{527E1391-3E46-49A7-9962-96C7F34717AF}" srcOrd="1" destOrd="0" presId="urn:microsoft.com/office/officeart/2005/8/layout/pList2#2"/>
    <dgm:cxn modelId="{C6A39FA5-588F-495D-A1DB-2F03D93DED5E}" type="presParOf" srcId="{1798ADDF-8ED7-457A-99BE-97761C00B34A}" destId="{43737810-0C36-4C61-8329-6AE12CCB185C}" srcOrd="2" destOrd="0" presId="urn:microsoft.com/office/officeart/2005/8/layout/pList2#2"/>
    <dgm:cxn modelId="{AC27762F-BEEF-43DB-8F12-3B70EB8F9D59}" type="presParOf" srcId="{2149DE84-4C7B-44D8-9310-C52CD06C3E80}" destId="{A66FD79D-0CA3-4EB3-8A0F-7B2E95FBB0E9}" srcOrd="1" destOrd="0" presId="urn:microsoft.com/office/officeart/2005/8/layout/pList2#2"/>
    <dgm:cxn modelId="{85E66473-DE08-4BE8-A55D-87E487A6BBD1}" type="presParOf" srcId="{2149DE84-4C7B-44D8-9310-C52CD06C3E80}" destId="{4E85B86A-542C-4770-B997-E915AD977604}" srcOrd="2" destOrd="0" presId="urn:microsoft.com/office/officeart/2005/8/layout/pList2#2"/>
    <dgm:cxn modelId="{C2529577-BBC2-42D3-95B0-62229DBA83B1}" type="presParOf" srcId="{4E85B86A-542C-4770-B997-E915AD977604}" destId="{53266D78-A00C-4512-ADB7-AD0FA3A39EA8}" srcOrd="0" destOrd="0" presId="urn:microsoft.com/office/officeart/2005/8/layout/pList2#2"/>
    <dgm:cxn modelId="{114D5CDC-6F13-428A-BE49-99B454205AD1}" type="presParOf" srcId="{4E85B86A-542C-4770-B997-E915AD977604}" destId="{A6C005D8-0D37-487F-819B-697C9AB55AA1}" srcOrd="1" destOrd="0" presId="urn:microsoft.com/office/officeart/2005/8/layout/pList2#2"/>
    <dgm:cxn modelId="{3F500407-E830-4858-868A-1C86597DA5DF}" type="presParOf" srcId="{4E85B86A-542C-4770-B997-E915AD977604}" destId="{6AD9C514-9F04-419B-A4B1-60E1F5AD6289}" srcOrd="2" destOrd="0" presId="urn:microsoft.com/office/officeart/2005/8/layout/pList2#2"/>
    <dgm:cxn modelId="{61385CE2-EB8C-402D-AD0A-5D99D2EF2862}" type="presParOf" srcId="{2149DE84-4C7B-44D8-9310-C52CD06C3E80}" destId="{BEEDB228-1867-4042-8E62-0A75A6053112}" srcOrd="3" destOrd="0" presId="urn:microsoft.com/office/officeart/2005/8/layout/pList2#2"/>
    <dgm:cxn modelId="{645CF0D8-A18C-4DB2-BB5F-2E1A836FC482}" type="presParOf" srcId="{2149DE84-4C7B-44D8-9310-C52CD06C3E80}" destId="{1080E54E-B2F2-435B-BCBB-4831B446E5D2}" srcOrd="4" destOrd="0" presId="urn:microsoft.com/office/officeart/2005/8/layout/pList2#2"/>
    <dgm:cxn modelId="{E3809517-534B-4F69-ACA9-8C0A1C9DAA62}" type="presParOf" srcId="{1080E54E-B2F2-435B-BCBB-4831B446E5D2}" destId="{9054058B-2CA7-48FB-BA64-A9A947CEEC46}" srcOrd="0" destOrd="0" presId="urn:microsoft.com/office/officeart/2005/8/layout/pList2#2"/>
    <dgm:cxn modelId="{60AD7F59-E22D-4336-9FA3-0A1EBBA97D3D}" type="presParOf" srcId="{1080E54E-B2F2-435B-BCBB-4831B446E5D2}" destId="{731D1B2A-A31B-431C-81E0-14D16E8B0B37}" srcOrd="1" destOrd="0" presId="urn:microsoft.com/office/officeart/2005/8/layout/pList2#2"/>
    <dgm:cxn modelId="{1ED24DF0-4E38-48FD-8990-6A05B2C18799}" type="presParOf" srcId="{1080E54E-B2F2-435B-BCBB-4831B446E5D2}" destId="{79F5345E-6D42-4C9D-8846-70FADF8F05F8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0C4FC17-7F74-47BE-A1A9-61774545E03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10A5B7-C9CD-4AE8-9578-EC40A40F08BE}">
      <dgm:prSet phldrT="[Текст]" custT="1"/>
      <dgm:spPr/>
      <dgm:t>
        <a:bodyPr/>
        <a:lstStyle/>
        <a:p>
          <a:pPr algn="ctr"/>
          <a:r>
            <a:rPr lang="ru-RU" sz="4400" dirty="0" smtClean="0"/>
            <a:t>Субвенция на осуществление </a:t>
          </a:r>
          <a:r>
            <a:rPr lang="ru-RU" sz="4400" dirty="0" err="1" smtClean="0"/>
            <a:t>гос</a:t>
          </a:r>
          <a:r>
            <a:rPr lang="ru-RU" sz="4400" dirty="0" smtClean="0"/>
            <a:t>. полномочий по опеке и попечительству  (ОБ) </a:t>
          </a:r>
          <a:endParaRPr lang="ru-RU" sz="4400" dirty="0"/>
        </a:p>
      </dgm:t>
    </dgm:pt>
    <dgm:pt modelId="{F9FA9397-9398-449C-B9DA-02B8A4116E63}" type="parTrans" cxnId="{864448EE-57ED-428B-B9BC-546AFE9079C1}">
      <dgm:prSet/>
      <dgm:spPr/>
      <dgm:t>
        <a:bodyPr/>
        <a:lstStyle/>
        <a:p>
          <a:endParaRPr lang="ru-RU"/>
        </a:p>
      </dgm:t>
    </dgm:pt>
    <dgm:pt modelId="{BCE4563E-901C-4231-9B1D-96916AF176D8}" type="sibTrans" cxnId="{864448EE-57ED-428B-B9BC-546AFE9079C1}">
      <dgm:prSet/>
      <dgm:spPr/>
      <dgm:t>
        <a:bodyPr/>
        <a:lstStyle/>
        <a:p>
          <a:endParaRPr lang="ru-RU"/>
        </a:p>
      </dgm:t>
    </dgm:pt>
    <dgm:pt modelId="{97DA7C78-C0FE-4953-83DB-888BC7A6EBC6}" type="pres">
      <dgm:prSet presAssocID="{C0C4FC17-7F74-47BE-A1A9-61774545E03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B891AA-D52D-48F6-89AC-6705F9963564}" type="pres">
      <dgm:prSet presAssocID="{7310A5B7-C9CD-4AE8-9578-EC40A40F08BE}" presName="composite" presStyleCnt="0"/>
      <dgm:spPr/>
    </dgm:pt>
    <dgm:pt modelId="{EFCD1BE7-AF54-4C42-9A9F-9AE629901189}" type="pres">
      <dgm:prSet presAssocID="{7310A5B7-C9CD-4AE8-9578-EC40A40F08BE}" presName="parTx" presStyleLbl="alignNode1" presStyleIdx="0" presStyleCnt="1" custScaleY="1284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5E625-F6C9-4B0D-8E98-4616E6DD0CA7}" type="pres">
      <dgm:prSet presAssocID="{7310A5B7-C9CD-4AE8-9578-EC40A40F08BE}" presName="desTx" presStyleLbl="alignAccFollowNode1" presStyleIdx="0" presStyleCnt="1" custScaleY="18604" custLinFactNeighborY="-6160">
        <dgm:presLayoutVars>
          <dgm:bulletEnabled val="1"/>
        </dgm:presLayoutVars>
      </dgm:prSet>
      <dgm:spPr/>
    </dgm:pt>
  </dgm:ptLst>
  <dgm:cxnLst>
    <dgm:cxn modelId="{ED44F730-2068-4D7F-BDF9-A4026E9813AF}" type="presOf" srcId="{7310A5B7-C9CD-4AE8-9578-EC40A40F08BE}" destId="{EFCD1BE7-AF54-4C42-9A9F-9AE629901189}" srcOrd="0" destOrd="0" presId="urn:microsoft.com/office/officeart/2005/8/layout/hList1"/>
    <dgm:cxn modelId="{864448EE-57ED-428B-B9BC-546AFE9079C1}" srcId="{C0C4FC17-7F74-47BE-A1A9-61774545E039}" destId="{7310A5B7-C9CD-4AE8-9578-EC40A40F08BE}" srcOrd="0" destOrd="0" parTransId="{F9FA9397-9398-449C-B9DA-02B8A4116E63}" sibTransId="{BCE4563E-901C-4231-9B1D-96916AF176D8}"/>
    <dgm:cxn modelId="{6E8ADD48-E30E-42A4-9313-2BD98257EFFB}" type="presOf" srcId="{C0C4FC17-7F74-47BE-A1A9-61774545E039}" destId="{97DA7C78-C0FE-4953-83DB-888BC7A6EBC6}" srcOrd="0" destOrd="0" presId="urn:microsoft.com/office/officeart/2005/8/layout/hList1"/>
    <dgm:cxn modelId="{44A492F9-F261-4EE9-99E9-9EAA6A82C67C}" type="presParOf" srcId="{97DA7C78-C0FE-4953-83DB-888BC7A6EBC6}" destId="{6DB891AA-D52D-48F6-89AC-6705F9963564}" srcOrd="0" destOrd="0" presId="urn:microsoft.com/office/officeart/2005/8/layout/hList1"/>
    <dgm:cxn modelId="{33040421-302A-4095-BE6E-FDB03A22BEBC}" type="presParOf" srcId="{6DB891AA-D52D-48F6-89AC-6705F9963564}" destId="{EFCD1BE7-AF54-4C42-9A9F-9AE629901189}" srcOrd="0" destOrd="0" presId="urn:microsoft.com/office/officeart/2005/8/layout/hList1"/>
    <dgm:cxn modelId="{90353B80-BBAE-4B70-8501-ABC876BC1F43}" type="presParOf" srcId="{6DB891AA-D52D-48F6-89AC-6705F9963564}" destId="{3F45E625-F6C9-4B0D-8E98-4616E6DD0C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418C20-EECE-4175-9C91-5CA07022C06C}" type="doc">
      <dgm:prSet loTypeId="urn:microsoft.com/office/officeart/2005/8/layout/vList4#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C5345A-2083-4816-B510-533DCD9089C1}">
      <dgm:prSet phldrT="[Текст]"/>
      <dgm:spPr/>
      <dgm:t>
        <a:bodyPr/>
        <a:lstStyle/>
        <a:p>
          <a:pPr algn="ctr"/>
          <a:r>
            <a:rPr lang="ru-RU" dirty="0" smtClean="0"/>
            <a:t>- На поддержку соц.НКО, ТОС ,общественных    организаций</a:t>
          </a:r>
          <a:endParaRPr lang="ru-RU" dirty="0"/>
        </a:p>
      </dgm:t>
    </dgm:pt>
    <dgm:pt modelId="{62FE17BE-4705-46C9-AB27-013C0F6F7470}" type="parTrans" cxnId="{D5129FA6-DC25-41B5-B3A4-0FFC68113284}">
      <dgm:prSet/>
      <dgm:spPr/>
      <dgm:t>
        <a:bodyPr/>
        <a:lstStyle/>
        <a:p>
          <a:endParaRPr lang="ru-RU"/>
        </a:p>
      </dgm:t>
    </dgm:pt>
    <dgm:pt modelId="{7A4FE1F4-04A7-42F3-8481-2FC307B8234A}" type="sibTrans" cxnId="{D5129FA6-DC25-41B5-B3A4-0FFC68113284}">
      <dgm:prSet/>
      <dgm:spPr/>
      <dgm:t>
        <a:bodyPr/>
        <a:lstStyle/>
        <a:p>
          <a:endParaRPr lang="ru-RU"/>
        </a:p>
      </dgm:t>
    </dgm:pt>
    <dgm:pt modelId="{61431922-3021-40B5-A697-58BE0E1415A8}">
      <dgm:prSet phldrT="[Текст]"/>
      <dgm:spPr/>
      <dgm:t>
        <a:bodyPr/>
        <a:lstStyle/>
        <a:p>
          <a:pPr algn="ctr"/>
          <a:r>
            <a:rPr lang="ru-RU" dirty="0" smtClean="0"/>
            <a:t>-на обеспечение деятельности МКУ «ЭТУ»</a:t>
          </a:r>
          <a:endParaRPr lang="ru-RU" dirty="0"/>
        </a:p>
      </dgm:t>
    </dgm:pt>
    <dgm:pt modelId="{6076D7CE-F86E-4EF9-A6AD-AC8FEE187058}" type="parTrans" cxnId="{3020D0D7-2B8C-4C95-9679-20F1F11E46B8}">
      <dgm:prSet/>
      <dgm:spPr/>
      <dgm:t>
        <a:bodyPr/>
        <a:lstStyle/>
        <a:p>
          <a:endParaRPr lang="ru-RU"/>
        </a:p>
      </dgm:t>
    </dgm:pt>
    <dgm:pt modelId="{35E7C347-1FC2-4765-AE92-E707703643DB}" type="sibTrans" cxnId="{3020D0D7-2B8C-4C95-9679-20F1F11E46B8}">
      <dgm:prSet/>
      <dgm:spPr/>
      <dgm:t>
        <a:bodyPr/>
        <a:lstStyle/>
        <a:p>
          <a:endParaRPr lang="ru-RU"/>
        </a:p>
      </dgm:t>
    </dgm:pt>
    <dgm:pt modelId="{70C0479A-ED93-49E0-AC3A-0F7255CA7D53}">
      <dgm:prSet phldrT="[Текст]"/>
      <dgm:spPr/>
      <dgm:t>
        <a:bodyPr/>
        <a:lstStyle/>
        <a:p>
          <a:pPr algn="ctr"/>
          <a:r>
            <a:rPr lang="ru-RU" dirty="0" smtClean="0"/>
            <a:t>-на </a:t>
          </a:r>
          <a:r>
            <a:rPr lang="ru-RU" dirty="0" err="1" smtClean="0"/>
            <a:t>оценку,содержание,признание</a:t>
          </a:r>
          <a:r>
            <a:rPr lang="ru-RU" dirty="0" smtClean="0"/>
            <a:t> прав по муниципальной собственности</a:t>
          </a:r>
          <a:endParaRPr lang="ru-RU" dirty="0"/>
        </a:p>
      </dgm:t>
    </dgm:pt>
    <dgm:pt modelId="{4B0D896A-3966-4546-A566-38007B1E3B94}" type="parTrans" cxnId="{1BB4B054-580E-4EB0-8F19-91629EB28C39}">
      <dgm:prSet/>
      <dgm:spPr/>
      <dgm:t>
        <a:bodyPr/>
        <a:lstStyle/>
        <a:p>
          <a:endParaRPr lang="ru-RU"/>
        </a:p>
      </dgm:t>
    </dgm:pt>
    <dgm:pt modelId="{AAD9463D-EE14-4D7F-8F04-4E5EDD47B1D3}" type="sibTrans" cxnId="{1BB4B054-580E-4EB0-8F19-91629EB28C39}">
      <dgm:prSet/>
      <dgm:spPr/>
      <dgm:t>
        <a:bodyPr/>
        <a:lstStyle/>
        <a:p>
          <a:endParaRPr lang="ru-RU"/>
        </a:p>
      </dgm:t>
    </dgm:pt>
    <dgm:pt modelId="{E9AA0473-B916-4F25-BDBA-CD777B54CB48}">
      <dgm:prSet phldrT="[Текст]"/>
      <dgm:spPr/>
      <dgm:t>
        <a:bodyPr/>
        <a:lstStyle/>
        <a:p>
          <a:pPr algn="ctr"/>
          <a:r>
            <a:rPr lang="ru-RU" dirty="0" smtClean="0"/>
            <a:t>-на прочие выплаты по обязательствам муниципального образования</a:t>
          </a:r>
          <a:endParaRPr lang="ru-RU" dirty="0"/>
        </a:p>
      </dgm:t>
    </dgm:pt>
    <dgm:pt modelId="{8C8C5B90-29BD-47CC-8112-ADD67C135AE6}" type="parTrans" cxnId="{ACADEA8C-956A-49A9-94BE-79D9CD0E6F7A}">
      <dgm:prSet/>
      <dgm:spPr/>
      <dgm:t>
        <a:bodyPr/>
        <a:lstStyle/>
        <a:p>
          <a:endParaRPr lang="ru-RU"/>
        </a:p>
      </dgm:t>
    </dgm:pt>
    <dgm:pt modelId="{80C2F730-61ED-4F55-9754-8334EBD9A260}" type="sibTrans" cxnId="{ACADEA8C-956A-49A9-94BE-79D9CD0E6F7A}">
      <dgm:prSet/>
      <dgm:spPr/>
      <dgm:t>
        <a:bodyPr/>
        <a:lstStyle/>
        <a:p>
          <a:endParaRPr lang="ru-RU"/>
        </a:p>
      </dgm:t>
    </dgm:pt>
    <dgm:pt modelId="{E4316365-C4DC-4342-94E7-6EE0B0796102}">
      <dgm:prSet phldrT="[Текст]"/>
      <dgm:spPr/>
      <dgm:t>
        <a:bodyPr/>
        <a:lstStyle/>
        <a:p>
          <a:pPr algn="ctr"/>
          <a:r>
            <a:rPr lang="ru-RU" dirty="0" smtClean="0"/>
            <a:t>-монтаж системы видеонаблюдения на здание Ленина,35</a:t>
          </a:r>
          <a:endParaRPr lang="ru-RU" dirty="0"/>
        </a:p>
      </dgm:t>
    </dgm:pt>
    <dgm:pt modelId="{B3FDEF96-F152-488C-B426-A854427A445D}" type="sibTrans" cxnId="{99FF6460-9808-477C-9F22-06B6959AB2D3}">
      <dgm:prSet/>
      <dgm:spPr/>
      <dgm:t>
        <a:bodyPr/>
        <a:lstStyle/>
        <a:p>
          <a:endParaRPr lang="ru-RU"/>
        </a:p>
      </dgm:t>
    </dgm:pt>
    <dgm:pt modelId="{D4BCFB05-D3AB-4A38-A1C3-4091BD84850D}" type="parTrans" cxnId="{99FF6460-9808-477C-9F22-06B6959AB2D3}">
      <dgm:prSet/>
      <dgm:spPr/>
      <dgm:t>
        <a:bodyPr/>
        <a:lstStyle/>
        <a:p>
          <a:endParaRPr lang="ru-RU"/>
        </a:p>
      </dgm:t>
    </dgm:pt>
    <dgm:pt modelId="{C6CF9AE6-2B13-410A-9EC7-17AE051E359B}">
      <dgm:prSet phldrT="[Текст]"/>
      <dgm:spPr/>
      <dgm:t>
        <a:bodyPr/>
        <a:lstStyle/>
        <a:p>
          <a:pPr algn="ctr"/>
          <a:r>
            <a:rPr lang="ru-RU" dirty="0" smtClean="0"/>
            <a:t>-на оплату продовольственных наборов для </a:t>
          </a:r>
          <a:r>
            <a:rPr lang="ru-RU" dirty="0" err="1" smtClean="0"/>
            <a:t>моб.граждан</a:t>
          </a:r>
          <a:r>
            <a:rPr lang="ru-RU" dirty="0" smtClean="0"/>
            <a:t> </a:t>
          </a:r>
          <a:endParaRPr lang="ru-RU" dirty="0"/>
        </a:p>
      </dgm:t>
    </dgm:pt>
    <dgm:pt modelId="{24E72AA9-E2B7-465B-BD7B-E7C002D43169}" type="sibTrans" cxnId="{E21BD5F6-BEB3-49F6-840A-26FC009D045E}">
      <dgm:prSet/>
      <dgm:spPr/>
      <dgm:t>
        <a:bodyPr/>
        <a:lstStyle/>
        <a:p>
          <a:endParaRPr lang="ru-RU"/>
        </a:p>
      </dgm:t>
    </dgm:pt>
    <dgm:pt modelId="{44DF69C3-8BB0-4116-BE1B-D8C90B1A50E3}" type="parTrans" cxnId="{E21BD5F6-BEB3-49F6-840A-26FC009D045E}">
      <dgm:prSet/>
      <dgm:spPr/>
      <dgm:t>
        <a:bodyPr/>
        <a:lstStyle/>
        <a:p>
          <a:endParaRPr lang="ru-RU"/>
        </a:p>
      </dgm:t>
    </dgm:pt>
    <dgm:pt modelId="{8EEBBDDC-9929-4E33-A82A-3BAB872D43B4}" type="pres">
      <dgm:prSet presAssocID="{28418C20-EECE-4175-9C91-5CA07022C06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6C808E-5097-4AD7-8ADC-86AD16D06161}" type="pres">
      <dgm:prSet presAssocID="{3CC5345A-2083-4816-B510-533DCD9089C1}" presName="comp" presStyleCnt="0"/>
      <dgm:spPr/>
    </dgm:pt>
    <dgm:pt modelId="{DA0D0CC7-907C-453E-ADEA-4C8EF0A9A063}" type="pres">
      <dgm:prSet presAssocID="{3CC5345A-2083-4816-B510-533DCD9089C1}" presName="box" presStyleLbl="node1" presStyleIdx="0" presStyleCnt="6"/>
      <dgm:spPr/>
      <dgm:t>
        <a:bodyPr/>
        <a:lstStyle/>
        <a:p>
          <a:endParaRPr lang="ru-RU"/>
        </a:p>
      </dgm:t>
    </dgm:pt>
    <dgm:pt modelId="{C3737FD9-2750-4733-838F-71107020AF37}" type="pres">
      <dgm:prSet presAssocID="{3CC5345A-2083-4816-B510-533DCD9089C1}" presName="img" presStyleLbl="fgImgPlace1" presStyleIdx="0" presStyleCnt="6"/>
      <dgm:spPr/>
    </dgm:pt>
    <dgm:pt modelId="{00A9E27F-1B60-4B6D-A29F-AB03544C43FD}" type="pres">
      <dgm:prSet presAssocID="{3CC5345A-2083-4816-B510-533DCD9089C1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4D7791-5175-4879-A352-C145BB5ABEE3}" type="pres">
      <dgm:prSet presAssocID="{7A4FE1F4-04A7-42F3-8481-2FC307B8234A}" presName="spacer" presStyleCnt="0"/>
      <dgm:spPr/>
    </dgm:pt>
    <dgm:pt modelId="{0F4675FB-2D3F-4E12-B299-3F65BE4043AF}" type="pres">
      <dgm:prSet presAssocID="{61431922-3021-40B5-A697-58BE0E1415A8}" presName="comp" presStyleCnt="0"/>
      <dgm:spPr/>
    </dgm:pt>
    <dgm:pt modelId="{D244D155-BFFE-4291-A9A4-066F8D4A1042}" type="pres">
      <dgm:prSet presAssocID="{61431922-3021-40B5-A697-58BE0E1415A8}" presName="box" presStyleLbl="node1" presStyleIdx="1" presStyleCnt="6"/>
      <dgm:spPr/>
      <dgm:t>
        <a:bodyPr/>
        <a:lstStyle/>
        <a:p>
          <a:endParaRPr lang="ru-RU"/>
        </a:p>
      </dgm:t>
    </dgm:pt>
    <dgm:pt modelId="{4FD0164B-4E7D-42B1-A75B-3A2CCF922AEC}" type="pres">
      <dgm:prSet presAssocID="{61431922-3021-40B5-A697-58BE0E1415A8}" presName="img" presStyleLbl="fgImgPlace1" presStyleIdx="1" presStyleCnt="6"/>
      <dgm:spPr/>
    </dgm:pt>
    <dgm:pt modelId="{18B2561A-B630-4362-96E0-5FFA8C8D3D99}" type="pres">
      <dgm:prSet presAssocID="{61431922-3021-40B5-A697-58BE0E1415A8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F075F-711D-4FFA-BF36-A9B6C6E154BB}" type="pres">
      <dgm:prSet presAssocID="{35E7C347-1FC2-4765-AE92-E707703643DB}" presName="spacer" presStyleCnt="0"/>
      <dgm:spPr/>
    </dgm:pt>
    <dgm:pt modelId="{E4909246-4D1E-4257-8C70-457BFB6530F0}" type="pres">
      <dgm:prSet presAssocID="{70C0479A-ED93-49E0-AC3A-0F7255CA7D53}" presName="comp" presStyleCnt="0"/>
      <dgm:spPr/>
    </dgm:pt>
    <dgm:pt modelId="{23442846-950B-4A4B-A8F3-6E6B968C405B}" type="pres">
      <dgm:prSet presAssocID="{70C0479A-ED93-49E0-AC3A-0F7255CA7D53}" presName="box" presStyleLbl="node1" presStyleIdx="2" presStyleCnt="6"/>
      <dgm:spPr/>
      <dgm:t>
        <a:bodyPr/>
        <a:lstStyle/>
        <a:p>
          <a:endParaRPr lang="ru-RU"/>
        </a:p>
      </dgm:t>
    </dgm:pt>
    <dgm:pt modelId="{8DFD5F3C-0337-47D5-80CA-A1978B403FFC}" type="pres">
      <dgm:prSet presAssocID="{70C0479A-ED93-49E0-AC3A-0F7255CA7D53}" presName="img" presStyleLbl="fgImgPlace1" presStyleIdx="2" presStyleCnt="6"/>
      <dgm:spPr/>
    </dgm:pt>
    <dgm:pt modelId="{B3BC5E33-9E44-4F6A-9B2F-616C53D1B74E}" type="pres">
      <dgm:prSet presAssocID="{70C0479A-ED93-49E0-AC3A-0F7255CA7D53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010D38-D50C-44B0-B4E1-C22DA867279F}" type="pres">
      <dgm:prSet presAssocID="{AAD9463D-EE14-4D7F-8F04-4E5EDD47B1D3}" presName="spacer" presStyleCnt="0"/>
      <dgm:spPr/>
    </dgm:pt>
    <dgm:pt modelId="{F7EAECC1-155A-4EE2-BAD9-CC96C677D5D6}" type="pres">
      <dgm:prSet presAssocID="{E4316365-C4DC-4342-94E7-6EE0B0796102}" presName="comp" presStyleCnt="0"/>
      <dgm:spPr/>
    </dgm:pt>
    <dgm:pt modelId="{89E3E90B-68F7-4D6B-AF7C-CEFCD7F59C03}" type="pres">
      <dgm:prSet presAssocID="{E4316365-C4DC-4342-94E7-6EE0B0796102}" presName="box" presStyleLbl="node1" presStyleIdx="3" presStyleCnt="6"/>
      <dgm:spPr/>
      <dgm:t>
        <a:bodyPr/>
        <a:lstStyle/>
        <a:p>
          <a:endParaRPr lang="ru-RU"/>
        </a:p>
      </dgm:t>
    </dgm:pt>
    <dgm:pt modelId="{1AD1E2EC-F2AE-417A-A580-A7251BF643CC}" type="pres">
      <dgm:prSet presAssocID="{E4316365-C4DC-4342-94E7-6EE0B0796102}" presName="img" presStyleLbl="fgImgPlace1" presStyleIdx="3" presStyleCnt="6"/>
      <dgm:spPr/>
    </dgm:pt>
    <dgm:pt modelId="{D0D2545A-1F3B-4D8A-B105-CB9F8C836FD2}" type="pres">
      <dgm:prSet presAssocID="{E4316365-C4DC-4342-94E7-6EE0B0796102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068DD-E242-4741-B4EF-A1585B8238E0}" type="pres">
      <dgm:prSet presAssocID="{B3FDEF96-F152-488C-B426-A854427A445D}" presName="spacer" presStyleCnt="0"/>
      <dgm:spPr/>
    </dgm:pt>
    <dgm:pt modelId="{552D1378-9234-477D-AA5F-8404AF90B93D}" type="pres">
      <dgm:prSet presAssocID="{E9AA0473-B916-4F25-BDBA-CD777B54CB48}" presName="comp" presStyleCnt="0"/>
      <dgm:spPr/>
    </dgm:pt>
    <dgm:pt modelId="{6CB4361F-BF10-47F6-926C-6077D0B6DD9A}" type="pres">
      <dgm:prSet presAssocID="{E9AA0473-B916-4F25-BDBA-CD777B54CB48}" presName="box" presStyleLbl="node1" presStyleIdx="4" presStyleCnt="6"/>
      <dgm:spPr/>
      <dgm:t>
        <a:bodyPr/>
        <a:lstStyle/>
        <a:p>
          <a:endParaRPr lang="ru-RU"/>
        </a:p>
      </dgm:t>
    </dgm:pt>
    <dgm:pt modelId="{A71152F5-77BA-40C4-BEA4-9DC6FF0995B0}" type="pres">
      <dgm:prSet presAssocID="{E9AA0473-B916-4F25-BDBA-CD777B54CB48}" presName="img" presStyleLbl="fgImgPlace1" presStyleIdx="4" presStyleCnt="6"/>
      <dgm:spPr/>
    </dgm:pt>
    <dgm:pt modelId="{CBAF7495-1A5C-4B12-A1E6-FDE018B9EDA6}" type="pres">
      <dgm:prSet presAssocID="{E9AA0473-B916-4F25-BDBA-CD777B54CB48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82B752-50C5-47CD-83FD-499C23E59ACB}" type="pres">
      <dgm:prSet presAssocID="{80C2F730-61ED-4F55-9754-8334EBD9A260}" presName="spacer" presStyleCnt="0"/>
      <dgm:spPr/>
    </dgm:pt>
    <dgm:pt modelId="{9A6E1FC5-2725-4541-8986-69995C284D0F}" type="pres">
      <dgm:prSet presAssocID="{C6CF9AE6-2B13-410A-9EC7-17AE051E359B}" presName="comp" presStyleCnt="0"/>
      <dgm:spPr/>
    </dgm:pt>
    <dgm:pt modelId="{836D5A47-E80C-44AA-9C03-DC1D44D1D274}" type="pres">
      <dgm:prSet presAssocID="{C6CF9AE6-2B13-410A-9EC7-17AE051E359B}" presName="box" presStyleLbl="node1" presStyleIdx="5" presStyleCnt="6"/>
      <dgm:spPr/>
      <dgm:t>
        <a:bodyPr/>
        <a:lstStyle/>
        <a:p>
          <a:endParaRPr lang="ru-RU"/>
        </a:p>
      </dgm:t>
    </dgm:pt>
    <dgm:pt modelId="{5327D208-819F-4193-B7EB-ABF9E15750A7}" type="pres">
      <dgm:prSet presAssocID="{C6CF9AE6-2B13-410A-9EC7-17AE051E359B}" presName="img" presStyleLbl="fgImgPlace1" presStyleIdx="5" presStyleCnt="6"/>
      <dgm:spPr/>
    </dgm:pt>
    <dgm:pt modelId="{EA353344-FC5D-4AA1-9012-DA63414B2A35}" type="pres">
      <dgm:prSet presAssocID="{C6CF9AE6-2B13-410A-9EC7-17AE051E359B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5ADF96-29AA-442F-B400-2131D81915F9}" type="presOf" srcId="{E9AA0473-B916-4F25-BDBA-CD777B54CB48}" destId="{6CB4361F-BF10-47F6-926C-6077D0B6DD9A}" srcOrd="0" destOrd="0" presId="urn:microsoft.com/office/officeart/2005/8/layout/vList4#2"/>
    <dgm:cxn modelId="{E21BD5F6-BEB3-49F6-840A-26FC009D045E}" srcId="{28418C20-EECE-4175-9C91-5CA07022C06C}" destId="{C6CF9AE6-2B13-410A-9EC7-17AE051E359B}" srcOrd="5" destOrd="0" parTransId="{44DF69C3-8BB0-4116-BE1B-D8C90B1A50E3}" sibTransId="{24E72AA9-E2B7-465B-BD7B-E7C002D43169}"/>
    <dgm:cxn modelId="{67AD1242-AFEE-4FDB-B949-6F04EFF89D9B}" type="presOf" srcId="{70C0479A-ED93-49E0-AC3A-0F7255CA7D53}" destId="{23442846-950B-4A4B-A8F3-6E6B968C405B}" srcOrd="0" destOrd="0" presId="urn:microsoft.com/office/officeart/2005/8/layout/vList4#2"/>
    <dgm:cxn modelId="{D5129FA6-DC25-41B5-B3A4-0FFC68113284}" srcId="{28418C20-EECE-4175-9C91-5CA07022C06C}" destId="{3CC5345A-2083-4816-B510-533DCD9089C1}" srcOrd="0" destOrd="0" parTransId="{62FE17BE-4705-46C9-AB27-013C0F6F7470}" sibTransId="{7A4FE1F4-04A7-42F3-8481-2FC307B8234A}"/>
    <dgm:cxn modelId="{1BB4B054-580E-4EB0-8F19-91629EB28C39}" srcId="{28418C20-EECE-4175-9C91-5CA07022C06C}" destId="{70C0479A-ED93-49E0-AC3A-0F7255CA7D53}" srcOrd="2" destOrd="0" parTransId="{4B0D896A-3966-4546-A566-38007B1E3B94}" sibTransId="{AAD9463D-EE14-4D7F-8F04-4E5EDD47B1D3}"/>
    <dgm:cxn modelId="{ACADEA8C-956A-49A9-94BE-79D9CD0E6F7A}" srcId="{28418C20-EECE-4175-9C91-5CA07022C06C}" destId="{E9AA0473-B916-4F25-BDBA-CD777B54CB48}" srcOrd="4" destOrd="0" parTransId="{8C8C5B90-29BD-47CC-8112-ADD67C135AE6}" sibTransId="{80C2F730-61ED-4F55-9754-8334EBD9A260}"/>
    <dgm:cxn modelId="{EDE00182-BE23-464E-966F-4FA46CE937DA}" type="presOf" srcId="{E9AA0473-B916-4F25-BDBA-CD777B54CB48}" destId="{CBAF7495-1A5C-4B12-A1E6-FDE018B9EDA6}" srcOrd="1" destOrd="0" presId="urn:microsoft.com/office/officeart/2005/8/layout/vList4#2"/>
    <dgm:cxn modelId="{E4B6AB48-0755-4D87-B2F5-43C461963437}" type="presOf" srcId="{61431922-3021-40B5-A697-58BE0E1415A8}" destId="{18B2561A-B630-4362-96E0-5FFA8C8D3D99}" srcOrd="1" destOrd="0" presId="urn:microsoft.com/office/officeart/2005/8/layout/vList4#2"/>
    <dgm:cxn modelId="{3020D0D7-2B8C-4C95-9679-20F1F11E46B8}" srcId="{28418C20-EECE-4175-9C91-5CA07022C06C}" destId="{61431922-3021-40B5-A697-58BE0E1415A8}" srcOrd="1" destOrd="0" parTransId="{6076D7CE-F86E-4EF9-A6AD-AC8FEE187058}" sibTransId="{35E7C347-1FC2-4765-AE92-E707703643DB}"/>
    <dgm:cxn modelId="{F7BBFE07-CF00-4BF9-AE9E-261D6EE1385E}" type="presOf" srcId="{E4316365-C4DC-4342-94E7-6EE0B0796102}" destId="{89E3E90B-68F7-4D6B-AF7C-CEFCD7F59C03}" srcOrd="0" destOrd="0" presId="urn:microsoft.com/office/officeart/2005/8/layout/vList4#2"/>
    <dgm:cxn modelId="{852901BC-21B2-4F68-9C16-0D5C8B4EF4E7}" type="presOf" srcId="{70C0479A-ED93-49E0-AC3A-0F7255CA7D53}" destId="{B3BC5E33-9E44-4F6A-9B2F-616C53D1B74E}" srcOrd="1" destOrd="0" presId="urn:microsoft.com/office/officeart/2005/8/layout/vList4#2"/>
    <dgm:cxn modelId="{91DBFA6E-C4E7-4C0E-9EA0-BD4C8B2F0B3E}" type="presOf" srcId="{61431922-3021-40B5-A697-58BE0E1415A8}" destId="{D244D155-BFFE-4291-A9A4-066F8D4A1042}" srcOrd="0" destOrd="0" presId="urn:microsoft.com/office/officeart/2005/8/layout/vList4#2"/>
    <dgm:cxn modelId="{99FF6460-9808-477C-9F22-06B6959AB2D3}" srcId="{28418C20-EECE-4175-9C91-5CA07022C06C}" destId="{E4316365-C4DC-4342-94E7-6EE0B0796102}" srcOrd="3" destOrd="0" parTransId="{D4BCFB05-D3AB-4A38-A1C3-4091BD84850D}" sibTransId="{B3FDEF96-F152-488C-B426-A854427A445D}"/>
    <dgm:cxn modelId="{AFF6ED3B-89F3-41DC-B91B-199A3435C3BD}" type="presOf" srcId="{3CC5345A-2083-4816-B510-533DCD9089C1}" destId="{00A9E27F-1B60-4B6D-A29F-AB03544C43FD}" srcOrd="1" destOrd="0" presId="urn:microsoft.com/office/officeart/2005/8/layout/vList4#2"/>
    <dgm:cxn modelId="{4B09F2B2-EA9A-4B39-B538-D31A44CD377D}" type="presOf" srcId="{C6CF9AE6-2B13-410A-9EC7-17AE051E359B}" destId="{836D5A47-E80C-44AA-9C03-DC1D44D1D274}" srcOrd="0" destOrd="0" presId="urn:microsoft.com/office/officeart/2005/8/layout/vList4#2"/>
    <dgm:cxn modelId="{8A08E77E-F3C4-400E-BF3A-CAF9FA65573C}" type="presOf" srcId="{E4316365-C4DC-4342-94E7-6EE0B0796102}" destId="{D0D2545A-1F3B-4D8A-B105-CB9F8C836FD2}" srcOrd="1" destOrd="0" presId="urn:microsoft.com/office/officeart/2005/8/layout/vList4#2"/>
    <dgm:cxn modelId="{86FF69DA-C251-4429-826F-C78DA3A22E3C}" type="presOf" srcId="{3CC5345A-2083-4816-B510-533DCD9089C1}" destId="{DA0D0CC7-907C-453E-ADEA-4C8EF0A9A063}" srcOrd="0" destOrd="0" presId="urn:microsoft.com/office/officeart/2005/8/layout/vList4#2"/>
    <dgm:cxn modelId="{DB426F02-A8E0-4BBF-8F09-ACC08EF2DC60}" type="presOf" srcId="{28418C20-EECE-4175-9C91-5CA07022C06C}" destId="{8EEBBDDC-9929-4E33-A82A-3BAB872D43B4}" srcOrd="0" destOrd="0" presId="urn:microsoft.com/office/officeart/2005/8/layout/vList4#2"/>
    <dgm:cxn modelId="{A9816630-ED38-42EA-A14C-6F16E755078D}" type="presOf" srcId="{C6CF9AE6-2B13-410A-9EC7-17AE051E359B}" destId="{EA353344-FC5D-4AA1-9012-DA63414B2A35}" srcOrd="1" destOrd="0" presId="urn:microsoft.com/office/officeart/2005/8/layout/vList4#2"/>
    <dgm:cxn modelId="{176EF5C1-8113-4B36-BE42-7B8F5F206BA7}" type="presParOf" srcId="{8EEBBDDC-9929-4E33-A82A-3BAB872D43B4}" destId="{7E6C808E-5097-4AD7-8ADC-86AD16D06161}" srcOrd="0" destOrd="0" presId="urn:microsoft.com/office/officeart/2005/8/layout/vList4#2"/>
    <dgm:cxn modelId="{74575654-0FE1-41FE-8318-754D3A3D172A}" type="presParOf" srcId="{7E6C808E-5097-4AD7-8ADC-86AD16D06161}" destId="{DA0D0CC7-907C-453E-ADEA-4C8EF0A9A063}" srcOrd="0" destOrd="0" presId="urn:microsoft.com/office/officeart/2005/8/layout/vList4#2"/>
    <dgm:cxn modelId="{30BBDB30-8096-4FA9-A4FC-D5C53A3BF749}" type="presParOf" srcId="{7E6C808E-5097-4AD7-8ADC-86AD16D06161}" destId="{C3737FD9-2750-4733-838F-71107020AF37}" srcOrd="1" destOrd="0" presId="urn:microsoft.com/office/officeart/2005/8/layout/vList4#2"/>
    <dgm:cxn modelId="{1B7D0E45-37A4-4B0B-BAE4-B200C3F08BD5}" type="presParOf" srcId="{7E6C808E-5097-4AD7-8ADC-86AD16D06161}" destId="{00A9E27F-1B60-4B6D-A29F-AB03544C43FD}" srcOrd="2" destOrd="0" presId="urn:microsoft.com/office/officeart/2005/8/layout/vList4#2"/>
    <dgm:cxn modelId="{1F94C985-9C6A-4887-9ABB-74B67451E0BE}" type="presParOf" srcId="{8EEBBDDC-9929-4E33-A82A-3BAB872D43B4}" destId="{384D7791-5175-4879-A352-C145BB5ABEE3}" srcOrd="1" destOrd="0" presId="urn:microsoft.com/office/officeart/2005/8/layout/vList4#2"/>
    <dgm:cxn modelId="{4514DF98-5436-4C9E-ADAD-F8C5775B0839}" type="presParOf" srcId="{8EEBBDDC-9929-4E33-A82A-3BAB872D43B4}" destId="{0F4675FB-2D3F-4E12-B299-3F65BE4043AF}" srcOrd="2" destOrd="0" presId="urn:microsoft.com/office/officeart/2005/8/layout/vList4#2"/>
    <dgm:cxn modelId="{8BC63B30-D71A-4772-9A6C-FBD0ABF0EDB8}" type="presParOf" srcId="{0F4675FB-2D3F-4E12-B299-3F65BE4043AF}" destId="{D244D155-BFFE-4291-A9A4-066F8D4A1042}" srcOrd="0" destOrd="0" presId="urn:microsoft.com/office/officeart/2005/8/layout/vList4#2"/>
    <dgm:cxn modelId="{ACA77C30-1D65-4BB8-BBE5-CCF717809821}" type="presParOf" srcId="{0F4675FB-2D3F-4E12-B299-3F65BE4043AF}" destId="{4FD0164B-4E7D-42B1-A75B-3A2CCF922AEC}" srcOrd="1" destOrd="0" presId="urn:microsoft.com/office/officeart/2005/8/layout/vList4#2"/>
    <dgm:cxn modelId="{7D71089D-B92B-4713-AB9A-83E5F1741F88}" type="presParOf" srcId="{0F4675FB-2D3F-4E12-B299-3F65BE4043AF}" destId="{18B2561A-B630-4362-96E0-5FFA8C8D3D99}" srcOrd="2" destOrd="0" presId="urn:microsoft.com/office/officeart/2005/8/layout/vList4#2"/>
    <dgm:cxn modelId="{ADBD468B-661C-4BEC-A6B9-176C23E78DA2}" type="presParOf" srcId="{8EEBBDDC-9929-4E33-A82A-3BAB872D43B4}" destId="{B11F075F-711D-4FFA-BF36-A9B6C6E154BB}" srcOrd="3" destOrd="0" presId="urn:microsoft.com/office/officeart/2005/8/layout/vList4#2"/>
    <dgm:cxn modelId="{CC51823E-94C5-448A-83D8-D69651ABFCBE}" type="presParOf" srcId="{8EEBBDDC-9929-4E33-A82A-3BAB872D43B4}" destId="{E4909246-4D1E-4257-8C70-457BFB6530F0}" srcOrd="4" destOrd="0" presId="urn:microsoft.com/office/officeart/2005/8/layout/vList4#2"/>
    <dgm:cxn modelId="{2BE7EBD0-4386-4AF7-937C-0EB0E64CA48D}" type="presParOf" srcId="{E4909246-4D1E-4257-8C70-457BFB6530F0}" destId="{23442846-950B-4A4B-A8F3-6E6B968C405B}" srcOrd="0" destOrd="0" presId="urn:microsoft.com/office/officeart/2005/8/layout/vList4#2"/>
    <dgm:cxn modelId="{6E00A5CB-2ACD-4A20-99CE-2C93EA23E808}" type="presParOf" srcId="{E4909246-4D1E-4257-8C70-457BFB6530F0}" destId="{8DFD5F3C-0337-47D5-80CA-A1978B403FFC}" srcOrd="1" destOrd="0" presId="urn:microsoft.com/office/officeart/2005/8/layout/vList4#2"/>
    <dgm:cxn modelId="{20EE803B-EB92-4C27-85A1-F449C745BFFF}" type="presParOf" srcId="{E4909246-4D1E-4257-8C70-457BFB6530F0}" destId="{B3BC5E33-9E44-4F6A-9B2F-616C53D1B74E}" srcOrd="2" destOrd="0" presId="urn:microsoft.com/office/officeart/2005/8/layout/vList4#2"/>
    <dgm:cxn modelId="{C68E0B45-500B-4213-BDB5-D6A8CE83E677}" type="presParOf" srcId="{8EEBBDDC-9929-4E33-A82A-3BAB872D43B4}" destId="{D1010D38-D50C-44B0-B4E1-C22DA867279F}" srcOrd="5" destOrd="0" presId="urn:microsoft.com/office/officeart/2005/8/layout/vList4#2"/>
    <dgm:cxn modelId="{D5CD73B1-0C67-4E74-8D93-C098977DD6EF}" type="presParOf" srcId="{8EEBBDDC-9929-4E33-A82A-3BAB872D43B4}" destId="{F7EAECC1-155A-4EE2-BAD9-CC96C677D5D6}" srcOrd="6" destOrd="0" presId="urn:microsoft.com/office/officeart/2005/8/layout/vList4#2"/>
    <dgm:cxn modelId="{C6E01AE5-6D0E-4B7D-A6E3-67E7E801CEE0}" type="presParOf" srcId="{F7EAECC1-155A-4EE2-BAD9-CC96C677D5D6}" destId="{89E3E90B-68F7-4D6B-AF7C-CEFCD7F59C03}" srcOrd="0" destOrd="0" presId="urn:microsoft.com/office/officeart/2005/8/layout/vList4#2"/>
    <dgm:cxn modelId="{EE585137-BEB3-4BEE-A260-D28CB404FB87}" type="presParOf" srcId="{F7EAECC1-155A-4EE2-BAD9-CC96C677D5D6}" destId="{1AD1E2EC-F2AE-417A-A580-A7251BF643CC}" srcOrd="1" destOrd="0" presId="urn:microsoft.com/office/officeart/2005/8/layout/vList4#2"/>
    <dgm:cxn modelId="{298A97B2-532C-49D5-94F1-38784FDE87E3}" type="presParOf" srcId="{F7EAECC1-155A-4EE2-BAD9-CC96C677D5D6}" destId="{D0D2545A-1F3B-4D8A-B105-CB9F8C836FD2}" srcOrd="2" destOrd="0" presId="urn:microsoft.com/office/officeart/2005/8/layout/vList4#2"/>
    <dgm:cxn modelId="{D23B87E4-B24C-4F0F-BBCE-7E23584EC600}" type="presParOf" srcId="{8EEBBDDC-9929-4E33-A82A-3BAB872D43B4}" destId="{DA9068DD-E242-4741-B4EF-A1585B8238E0}" srcOrd="7" destOrd="0" presId="urn:microsoft.com/office/officeart/2005/8/layout/vList4#2"/>
    <dgm:cxn modelId="{9D731530-45D9-4037-A975-80040FE4AF09}" type="presParOf" srcId="{8EEBBDDC-9929-4E33-A82A-3BAB872D43B4}" destId="{552D1378-9234-477D-AA5F-8404AF90B93D}" srcOrd="8" destOrd="0" presId="urn:microsoft.com/office/officeart/2005/8/layout/vList4#2"/>
    <dgm:cxn modelId="{2D9B47E7-A712-4ADE-91DC-D637CDB61A1F}" type="presParOf" srcId="{552D1378-9234-477D-AA5F-8404AF90B93D}" destId="{6CB4361F-BF10-47F6-926C-6077D0B6DD9A}" srcOrd="0" destOrd="0" presId="urn:microsoft.com/office/officeart/2005/8/layout/vList4#2"/>
    <dgm:cxn modelId="{311C60FF-FF93-4F11-9359-C8099D2CD3F5}" type="presParOf" srcId="{552D1378-9234-477D-AA5F-8404AF90B93D}" destId="{A71152F5-77BA-40C4-BEA4-9DC6FF0995B0}" srcOrd="1" destOrd="0" presId="urn:microsoft.com/office/officeart/2005/8/layout/vList4#2"/>
    <dgm:cxn modelId="{E0655326-EF32-466F-95ED-BC61F2E803CB}" type="presParOf" srcId="{552D1378-9234-477D-AA5F-8404AF90B93D}" destId="{CBAF7495-1A5C-4B12-A1E6-FDE018B9EDA6}" srcOrd="2" destOrd="0" presId="urn:microsoft.com/office/officeart/2005/8/layout/vList4#2"/>
    <dgm:cxn modelId="{8F44F8EB-EF6D-4FAD-B657-6809EB6D582F}" type="presParOf" srcId="{8EEBBDDC-9929-4E33-A82A-3BAB872D43B4}" destId="{E882B752-50C5-47CD-83FD-499C23E59ACB}" srcOrd="9" destOrd="0" presId="urn:microsoft.com/office/officeart/2005/8/layout/vList4#2"/>
    <dgm:cxn modelId="{4F94D175-FA07-47C0-82B1-652BABB5265C}" type="presParOf" srcId="{8EEBBDDC-9929-4E33-A82A-3BAB872D43B4}" destId="{9A6E1FC5-2725-4541-8986-69995C284D0F}" srcOrd="10" destOrd="0" presId="urn:microsoft.com/office/officeart/2005/8/layout/vList4#2"/>
    <dgm:cxn modelId="{9A0146BA-03B1-445D-8315-A2B8857A940A}" type="presParOf" srcId="{9A6E1FC5-2725-4541-8986-69995C284D0F}" destId="{836D5A47-E80C-44AA-9C03-DC1D44D1D274}" srcOrd="0" destOrd="0" presId="urn:microsoft.com/office/officeart/2005/8/layout/vList4#2"/>
    <dgm:cxn modelId="{DCC94849-D8CB-4E96-AC20-CBB57AFD625E}" type="presParOf" srcId="{9A6E1FC5-2725-4541-8986-69995C284D0F}" destId="{5327D208-819F-4193-B7EB-ABF9E15750A7}" srcOrd="1" destOrd="0" presId="urn:microsoft.com/office/officeart/2005/8/layout/vList4#2"/>
    <dgm:cxn modelId="{0CA13E82-44EB-4291-A699-40816B54ED2F}" type="presParOf" srcId="{9A6E1FC5-2725-4541-8986-69995C284D0F}" destId="{EA353344-FC5D-4AA1-9012-DA63414B2A35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418C20-EECE-4175-9C91-5CA07022C06C}" type="doc">
      <dgm:prSet loTypeId="urn:microsoft.com/office/officeart/2005/8/layout/vList4#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C5345A-2083-4816-B510-533DCD9089C1}">
      <dgm:prSet phldrT="[Текст]"/>
      <dgm:spPr/>
      <dgm:t>
        <a:bodyPr/>
        <a:lstStyle/>
        <a:p>
          <a:pPr algn="ctr"/>
          <a:r>
            <a:rPr lang="ru-RU" dirty="0" smtClean="0"/>
            <a:t>- МП « Цифровое развитие КМО на 2021-2024 </a:t>
          </a:r>
          <a:r>
            <a:rPr lang="ru-RU" dirty="0" err="1" smtClean="0"/>
            <a:t>гг</a:t>
          </a:r>
          <a:r>
            <a:rPr lang="ru-RU" dirty="0" smtClean="0"/>
            <a:t> »</a:t>
          </a:r>
          <a:endParaRPr lang="ru-RU" dirty="0"/>
        </a:p>
      </dgm:t>
    </dgm:pt>
    <dgm:pt modelId="{62FE17BE-4705-46C9-AB27-013C0F6F7470}" type="parTrans" cxnId="{D5129FA6-DC25-41B5-B3A4-0FFC68113284}">
      <dgm:prSet/>
      <dgm:spPr/>
      <dgm:t>
        <a:bodyPr/>
        <a:lstStyle/>
        <a:p>
          <a:endParaRPr lang="ru-RU"/>
        </a:p>
      </dgm:t>
    </dgm:pt>
    <dgm:pt modelId="{7A4FE1F4-04A7-42F3-8481-2FC307B8234A}" type="sibTrans" cxnId="{D5129FA6-DC25-41B5-B3A4-0FFC68113284}">
      <dgm:prSet/>
      <dgm:spPr/>
      <dgm:t>
        <a:bodyPr/>
        <a:lstStyle/>
        <a:p>
          <a:endParaRPr lang="ru-RU"/>
        </a:p>
      </dgm:t>
    </dgm:pt>
    <dgm:pt modelId="{61431922-3021-40B5-A697-58BE0E1415A8}">
      <dgm:prSet phldrT="[Текст]"/>
      <dgm:spPr/>
      <dgm:t>
        <a:bodyPr/>
        <a:lstStyle/>
        <a:p>
          <a:pPr algn="ctr"/>
          <a:r>
            <a:rPr lang="ru-RU" dirty="0" smtClean="0"/>
            <a:t>-мероприятия по улучшению условий охраны труда</a:t>
          </a:r>
          <a:endParaRPr lang="ru-RU" dirty="0"/>
        </a:p>
      </dgm:t>
    </dgm:pt>
    <dgm:pt modelId="{6076D7CE-F86E-4EF9-A6AD-AC8FEE187058}" type="parTrans" cxnId="{3020D0D7-2B8C-4C95-9679-20F1F11E46B8}">
      <dgm:prSet/>
      <dgm:spPr/>
      <dgm:t>
        <a:bodyPr/>
        <a:lstStyle/>
        <a:p>
          <a:endParaRPr lang="ru-RU"/>
        </a:p>
      </dgm:t>
    </dgm:pt>
    <dgm:pt modelId="{35E7C347-1FC2-4765-AE92-E707703643DB}" type="sibTrans" cxnId="{3020D0D7-2B8C-4C95-9679-20F1F11E46B8}">
      <dgm:prSet/>
      <dgm:spPr/>
      <dgm:t>
        <a:bodyPr/>
        <a:lstStyle/>
        <a:p>
          <a:endParaRPr lang="ru-RU"/>
        </a:p>
      </dgm:t>
    </dgm:pt>
    <dgm:pt modelId="{70C0479A-ED93-49E0-AC3A-0F7255CA7D53}">
      <dgm:prSet phldrT="[Текст]"/>
      <dgm:spPr/>
      <dgm:t>
        <a:bodyPr/>
        <a:lstStyle/>
        <a:p>
          <a:pPr algn="ctr"/>
          <a:r>
            <a:rPr lang="ru-RU" dirty="0" smtClean="0"/>
            <a:t>-МП «Обеспечение общественного порядка и профилактика преступности»</a:t>
          </a:r>
          <a:endParaRPr lang="ru-RU" dirty="0"/>
        </a:p>
      </dgm:t>
    </dgm:pt>
    <dgm:pt modelId="{4B0D896A-3966-4546-A566-38007B1E3B94}" type="parTrans" cxnId="{1BB4B054-580E-4EB0-8F19-91629EB28C39}">
      <dgm:prSet/>
      <dgm:spPr/>
      <dgm:t>
        <a:bodyPr/>
        <a:lstStyle/>
        <a:p>
          <a:endParaRPr lang="ru-RU"/>
        </a:p>
      </dgm:t>
    </dgm:pt>
    <dgm:pt modelId="{AAD9463D-EE14-4D7F-8F04-4E5EDD47B1D3}" type="sibTrans" cxnId="{1BB4B054-580E-4EB0-8F19-91629EB28C39}">
      <dgm:prSet/>
      <dgm:spPr/>
      <dgm:t>
        <a:bodyPr/>
        <a:lstStyle/>
        <a:p>
          <a:endParaRPr lang="ru-RU"/>
        </a:p>
      </dgm:t>
    </dgm:pt>
    <dgm:pt modelId="{E9AA0473-B916-4F25-BDBA-CD777B54CB48}">
      <dgm:prSet phldrT="[Текст]"/>
      <dgm:spPr/>
      <dgm:t>
        <a:bodyPr/>
        <a:lstStyle/>
        <a:p>
          <a:pPr algn="ctr"/>
          <a:r>
            <a:rPr lang="ru-RU" dirty="0" smtClean="0"/>
            <a:t>-мероприятия ,направленные на проф. развитие </a:t>
          </a:r>
          <a:r>
            <a:rPr lang="ru-RU" dirty="0" err="1" smtClean="0"/>
            <a:t>муницип.служащих</a:t>
          </a:r>
          <a:endParaRPr lang="ru-RU" dirty="0"/>
        </a:p>
      </dgm:t>
    </dgm:pt>
    <dgm:pt modelId="{8C8C5B90-29BD-47CC-8112-ADD67C135AE6}" type="parTrans" cxnId="{ACADEA8C-956A-49A9-94BE-79D9CD0E6F7A}">
      <dgm:prSet/>
      <dgm:spPr/>
      <dgm:t>
        <a:bodyPr/>
        <a:lstStyle/>
        <a:p>
          <a:endParaRPr lang="ru-RU"/>
        </a:p>
      </dgm:t>
    </dgm:pt>
    <dgm:pt modelId="{80C2F730-61ED-4F55-9754-8334EBD9A260}" type="sibTrans" cxnId="{ACADEA8C-956A-49A9-94BE-79D9CD0E6F7A}">
      <dgm:prSet/>
      <dgm:spPr/>
      <dgm:t>
        <a:bodyPr/>
        <a:lstStyle/>
        <a:p>
          <a:endParaRPr lang="ru-RU"/>
        </a:p>
      </dgm:t>
    </dgm:pt>
    <dgm:pt modelId="{E4316365-C4DC-4342-94E7-6EE0B0796102}">
      <dgm:prSet phldrT="[Текст]"/>
      <dgm:spPr/>
      <dgm:t>
        <a:bodyPr/>
        <a:lstStyle/>
        <a:p>
          <a:pPr algn="ctr"/>
          <a:r>
            <a:rPr lang="ru-RU" dirty="0" smtClean="0"/>
            <a:t>-информационное освещение деятельности ОМС</a:t>
          </a:r>
          <a:endParaRPr lang="ru-RU" dirty="0"/>
        </a:p>
      </dgm:t>
    </dgm:pt>
    <dgm:pt modelId="{B3FDEF96-F152-488C-B426-A854427A445D}" type="sibTrans" cxnId="{99FF6460-9808-477C-9F22-06B6959AB2D3}">
      <dgm:prSet/>
      <dgm:spPr/>
      <dgm:t>
        <a:bodyPr/>
        <a:lstStyle/>
        <a:p>
          <a:endParaRPr lang="ru-RU"/>
        </a:p>
      </dgm:t>
    </dgm:pt>
    <dgm:pt modelId="{D4BCFB05-D3AB-4A38-A1C3-4091BD84850D}" type="parTrans" cxnId="{99FF6460-9808-477C-9F22-06B6959AB2D3}">
      <dgm:prSet/>
      <dgm:spPr/>
      <dgm:t>
        <a:bodyPr/>
        <a:lstStyle/>
        <a:p>
          <a:endParaRPr lang="ru-RU"/>
        </a:p>
      </dgm:t>
    </dgm:pt>
    <dgm:pt modelId="{C6CF9AE6-2B13-410A-9EC7-17AE051E359B}">
      <dgm:prSet phldrT="[Текст]"/>
      <dgm:spPr/>
      <dgm:t>
        <a:bodyPr/>
        <a:lstStyle/>
        <a:p>
          <a:pPr algn="ctr"/>
          <a:r>
            <a:rPr lang="ru-RU" dirty="0" smtClean="0"/>
            <a:t>-на проведение торжественных мероприятий</a:t>
          </a:r>
          <a:endParaRPr lang="ru-RU" dirty="0"/>
        </a:p>
      </dgm:t>
    </dgm:pt>
    <dgm:pt modelId="{24E72AA9-E2B7-465B-BD7B-E7C002D43169}" type="sibTrans" cxnId="{E21BD5F6-BEB3-49F6-840A-26FC009D045E}">
      <dgm:prSet/>
      <dgm:spPr/>
      <dgm:t>
        <a:bodyPr/>
        <a:lstStyle/>
        <a:p>
          <a:endParaRPr lang="ru-RU"/>
        </a:p>
      </dgm:t>
    </dgm:pt>
    <dgm:pt modelId="{44DF69C3-8BB0-4116-BE1B-D8C90B1A50E3}" type="parTrans" cxnId="{E21BD5F6-BEB3-49F6-840A-26FC009D045E}">
      <dgm:prSet/>
      <dgm:spPr/>
      <dgm:t>
        <a:bodyPr/>
        <a:lstStyle/>
        <a:p>
          <a:endParaRPr lang="ru-RU"/>
        </a:p>
      </dgm:t>
    </dgm:pt>
    <dgm:pt modelId="{8EEBBDDC-9929-4E33-A82A-3BAB872D43B4}" type="pres">
      <dgm:prSet presAssocID="{28418C20-EECE-4175-9C91-5CA07022C06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6C808E-5097-4AD7-8ADC-86AD16D06161}" type="pres">
      <dgm:prSet presAssocID="{3CC5345A-2083-4816-B510-533DCD9089C1}" presName="comp" presStyleCnt="0"/>
      <dgm:spPr/>
    </dgm:pt>
    <dgm:pt modelId="{DA0D0CC7-907C-453E-ADEA-4C8EF0A9A063}" type="pres">
      <dgm:prSet presAssocID="{3CC5345A-2083-4816-B510-533DCD9089C1}" presName="box" presStyleLbl="node1" presStyleIdx="0" presStyleCnt="6"/>
      <dgm:spPr/>
      <dgm:t>
        <a:bodyPr/>
        <a:lstStyle/>
        <a:p>
          <a:endParaRPr lang="ru-RU"/>
        </a:p>
      </dgm:t>
    </dgm:pt>
    <dgm:pt modelId="{C3737FD9-2750-4733-838F-71107020AF37}" type="pres">
      <dgm:prSet presAssocID="{3CC5345A-2083-4816-B510-533DCD9089C1}" presName="img" presStyleLbl="fgImgPlace1" presStyleIdx="0" presStyleCnt="6"/>
      <dgm:spPr/>
    </dgm:pt>
    <dgm:pt modelId="{00A9E27F-1B60-4B6D-A29F-AB03544C43FD}" type="pres">
      <dgm:prSet presAssocID="{3CC5345A-2083-4816-B510-533DCD9089C1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4D7791-5175-4879-A352-C145BB5ABEE3}" type="pres">
      <dgm:prSet presAssocID="{7A4FE1F4-04A7-42F3-8481-2FC307B8234A}" presName="spacer" presStyleCnt="0"/>
      <dgm:spPr/>
    </dgm:pt>
    <dgm:pt modelId="{0F4675FB-2D3F-4E12-B299-3F65BE4043AF}" type="pres">
      <dgm:prSet presAssocID="{61431922-3021-40B5-A697-58BE0E1415A8}" presName="comp" presStyleCnt="0"/>
      <dgm:spPr/>
    </dgm:pt>
    <dgm:pt modelId="{D244D155-BFFE-4291-A9A4-066F8D4A1042}" type="pres">
      <dgm:prSet presAssocID="{61431922-3021-40B5-A697-58BE0E1415A8}" presName="box" presStyleLbl="node1" presStyleIdx="1" presStyleCnt="6"/>
      <dgm:spPr/>
      <dgm:t>
        <a:bodyPr/>
        <a:lstStyle/>
        <a:p>
          <a:endParaRPr lang="ru-RU"/>
        </a:p>
      </dgm:t>
    </dgm:pt>
    <dgm:pt modelId="{4FD0164B-4E7D-42B1-A75B-3A2CCF922AEC}" type="pres">
      <dgm:prSet presAssocID="{61431922-3021-40B5-A697-58BE0E1415A8}" presName="img" presStyleLbl="fgImgPlace1" presStyleIdx="1" presStyleCnt="6"/>
      <dgm:spPr/>
    </dgm:pt>
    <dgm:pt modelId="{18B2561A-B630-4362-96E0-5FFA8C8D3D99}" type="pres">
      <dgm:prSet presAssocID="{61431922-3021-40B5-A697-58BE0E1415A8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F075F-711D-4FFA-BF36-A9B6C6E154BB}" type="pres">
      <dgm:prSet presAssocID="{35E7C347-1FC2-4765-AE92-E707703643DB}" presName="spacer" presStyleCnt="0"/>
      <dgm:spPr/>
    </dgm:pt>
    <dgm:pt modelId="{E4909246-4D1E-4257-8C70-457BFB6530F0}" type="pres">
      <dgm:prSet presAssocID="{70C0479A-ED93-49E0-AC3A-0F7255CA7D53}" presName="comp" presStyleCnt="0"/>
      <dgm:spPr/>
    </dgm:pt>
    <dgm:pt modelId="{23442846-950B-4A4B-A8F3-6E6B968C405B}" type="pres">
      <dgm:prSet presAssocID="{70C0479A-ED93-49E0-AC3A-0F7255CA7D53}" presName="box" presStyleLbl="node1" presStyleIdx="2" presStyleCnt="6"/>
      <dgm:spPr/>
      <dgm:t>
        <a:bodyPr/>
        <a:lstStyle/>
        <a:p>
          <a:endParaRPr lang="ru-RU"/>
        </a:p>
      </dgm:t>
    </dgm:pt>
    <dgm:pt modelId="{8DFD5F3C-0337-47D5-80CA-A1978B403FFC}" type="pres">
      <dgm:prSet presAssocID="{70C0479A-ED93-49E0-AC3A-0F7255CA7D53}" presName="img" presStyleLbl="fgImgPlace1" presStyleIdx="2" presStyleCnt="6"/>
      <dgm:spPr/>
    </dgm:pt>
    <dgm:pt modelId="{B3BC5E33-9E44-4F6A-9B2F-616C53D1B74E}" type="pres">
      <dgm:prSet presAssocID="{70C0479A-ED93-49E0-AC3A-0F7255CA7D53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010D38-D50C-44B0-B4E1-C22DA867279F}" type="pres">
      <dgm:prSet presAssocID="{AAD9463D-EE14-4D7F-8F04-4E5EDD47B1D3}" presName="spacer" presStyleCnt="0"/>
      <dgm:spPr/>
    </dgm:pt>
    <dgm:pt modelId="{F7EAECC1-155A-4EE2-BAD9-CC96C677D5D6}" type="pres">
      <dgm:prSet presAssocID="{E4316365-C4DC-4342-94E7-6EE0B0796102}" presName="comp" presStyleCnt="0"/>
      <dgm:spPr/>
    </dgm:pt>
    <dgm:pt modelId="{89E3E90B-68F7-4D6B-AF7C-CEFCD7F59C03}" type="pres">
      <dgm:prSet presAssocID="{E4316365-C4DC-4342-94E7-6EE0B0796102}" presName="box" presStyleLbl="node1" presStyleIdx="3" presStyleCnt="6"/>
      <dgm:spPr/>
      <dgm:t>
        <a:bodyPr/>
        <a:lstStyle/>
        <a:p>
          <a:endParaRPr lang="ru-RU"/>
        </a:p>
      </dgm:t>
    </dgm:pt>
    <dgm:pt modelId="{1AD1E2EC-F2AE-417A-A580-A7251BF643CC}" type="pres">
      <dgm:prSet presAssocID="{E4316365-C4DC-4342-94E7-6EE0B0796102}" presName="img" presStyleLbl="fgImgPlace1" presStyleIdx="3" presStyleCnt="6"/>
      <dgm:spPr/>
    </dgm:pt>
    <dgm:pt modelId="{D0D2545A-1F3B-4D8A-B105-CB9F8C836FD2}" type="pres">
      <dgm:prSet presAssocID="{E4316365-C4DC-4342-94E7-6EE0B0796102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068DD-E242-4741-B4EF-A1585B8238E0}" type="pres">
      <dgm:prSet presAssocID="{B3FDEF96-F152-488C-B426-A854427A445D}" presName="spacer" presStyleCnt="0"/>
      <dgm:spPr/>
    </dgm:pt>
    <dgm:pt modelId="{552D1378-9234-477D-AA5F-8404AF90B93D}" type="pres">
      <dgm:prSet presAssocID="{E9AA0473-B916-4F25-BDBA-CD777B54CB48}" presName="comp" presStyleCnt="0"/>
      <dgm:spPr/>
    </dgm:pt>
    <dgm:pt modelId="{6CB4361F-BF10-47F6-926C-6077D0B6DD9A}" type="pres">
      <dgm:prSet presAssocID="{E9AA0473-B916-4F25-BDBA-CD777B54CB48}" presName="box" presStyleLbl="node1" presStyleIdx="4" presStyleCnt="6"/>
      <dgm:spPr/>
      <dgm:t>
        <a:bodyPr/>
        <a:lstStyle/>
        <a:p>
          <a:endParaRPr lang="ru-RU"/>
        </a:p>
      </dgm:t>
    </dgm:pt>
    <dgm:pt modelId="{A71152F5-77BA-40C4-BEA4-9DC6FF0995B0}" type="pres">
      <dgm:prSet presAssocID="{E9AA0473-B916-4F25-BDBA-CD777B54CB48}" presName="img" presStyleLbl="fgImgPlace1" presStyleIdx="4" presStyleCnt="6"/>
      <dgm:spPr/>
    </dgm:pt>
    <dgm:pt modelId="{CBAF7495-1A5C-4B12-A1E6-FDE018B9EDA6}" type="pres">
      <dgm:prSet presAssocID="{E9AA0473-B916-4F25-BDBA-CD777B54CB48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82B752-50C5-47CD-83FD-499C23E59ACB}" type="pres">
      <dgm:prSet presAssocID="{80C2F730-61ED-4F55-9754-8334EBD9A260}" presName="spacer" presStyleCnt="0"/>
      <dgm:spPr/>
    </dgm:pt>
    <dgm:pt modelId="{9A6E1FC5-2725-4541-8986-69995C284D0F}" type="pres">
      <dgm:prSet presAssocID="{C6CF9AE6-2B13-410A-9EC7-17AE051E359B}" presName="comp" presStyleCnt="0"/>
      <dgm:spPr/>
    </dgm:pt>
    <dgm:pt modelId="{836D5A47-E80C-44AA-9C03-DC1D44D1D274}" type="pres">
      <dgm:prSet presAssocID="{C6CF9AE6-2B13-410A-9EC7-17AE051E359B}" presName="box" presStyleLbl="node1" presStyleIdx="5" presStyleCnt="6"/>
      <dgm:spPr/>
      <dgm:t>
        <a:bodyPr/>
        <a:lstStyle/>
        <a:p>
          <a:endParaRPr lang="ru-RU"/>
        </a:p>
      </dgm:t>
    </dgm:pt>
    <dgm:pt modelId="{5327D208-819F-4193-B7EB-ABF9E15750A7}" type="pres">
      <dgm:prSet presAssocID="{C6CF9AE6-2B13-410A-9EC7-17AE051E359B}" presName="img" presStyleLbl="fgImgPlace1" presStyleIdx="5" presStyleCnt="6"/>
      <dgm:spPr/>
    </dgm:pt>
    <dgm:pt modelId="{EA353344-FC5D-4AA1-9012-DA63414B2A35}" type="pres">
      <dgm:prSet presAssocID="{C6CF9AE6-2B13-410A-9EC7-17AE051E359B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2394F4-5C7F-443F-B874-58EDA663B106}" type="presOf" srcId="{E4316365-C4DC-4342-94E7-6EE0B0796102}" destId="{D0D2545A-1F3B-4D8A-B105-CB9F8C836FD2}" srcOrd="1" destOrd="0" presId="urn:microsoft.com/office/officeart/2005/8/layout/vList4#3"/>
    <dgm:cxn modelId="{ACADEA8C-956A-49A9-94BE-79D9CD0E6F7A}" srcId="{28418C20-EECE-4175-9C91-5CA07022C06C}" destId="{E9AA0473-B916-4F25-BDBA-CD777B54CB48}" srcOrd="4" destOrd="0" parTransId="{8C8C5B90-29BD-47CC-8112-ADD67C135AE6}" sibTransId="{80C2F730-61ED-4F55-9754-8334EBD9A260}"/>
    <dgm:cxn modelId="{1BB4B054-580E-4EB0-8F19-91629EB28C39}" srcId="{28418C20-EECE-4175-9C91-5CA07022C06C}" destId="{70C0479A-ED93-49E0-AC3A-0F7255CA7D53}" srcOrd="2" destOrd="0" parTransId="{4B0D896A-3966-4546-A566-38007B1E3B94}" sibTransId="{AAD9463D-EE14-4D7F-8F04-4E5EDD47B1D3}"/>
    <dgm:cxn modelId="{E387B1E7-2105-44C6-B11C-244D7A1BD78E}" type="presOf" srcId="{70C0479A-ED93-49E0-AC3A-0F7255CA7D53}" destId="{23442846-950B-4A4B-A8F3-6E6B968C405B}" srcOrd="0" destOrd="0" presId="urn:microsoft.com/office/officeart/2005/8/layout/vList4#3"/>
    <dgm:cxn modelId="{928888A2-3693-4AD3-A9BA-7F92AD729917}" type="presOf" srcId="{E4316365-C4DC-4342-94E7-6EE0B0796102}" destId="{89E3E90B-68F7-4D6B-AF7C-CEFCD7F59C03}" srcOrd="0" destOrd="0" presId="urn:microsoft.com/office/officeart/2005/8/layout/vList4#3"/>
    <dgm:cxn modelId="{3B0C99FC-E4DB-45EC-8DDC-4D82FBA69E1C}" type="presOf" srcId="{61431922-3021-40B5-A697-58BE0E1415A8}" destId="{18B2561A-B630-4362-96E0-5FFA8C8D3D99}" srcOrd="1" destOrd="0" presId="urn:microsoft.com/office/officeart/2005/8/layout/vList4#3"/>
    <dgm:cxn modelId="{99FF6460-9808-477C-9F22-06B6959AB2D3}" srcId="{28418C20-EECE-4175-9C91-5CA07022C06C}" destId="{E4316365-C4DC-4342-94E7-6EE0B0796102}" srcOrd="3" destOrd="0" parTransId="{D4BCFB05-D3AB-4A38-A1C3-4091BD84850D}" sibTransId="{B3FDEF96-F152-488C-B426-A854427A445D}"/>
    <dgm:cxn modelId="{499B2BD7-6615-4FCB-A243-5FAD72B62F23}" type="presOf" srcId="{70C0479A-ED93-49E0-AC3A-0F7255CA7D53}" destId="{B3BC5E33-9E44-4F6A-9B2F-616C53D1B74E}" srcOrd="1" destOrd="0" presId="urn:microsoft.com/office/officeart/2005/8/layout/vList4#3"/>
    <dgm:cxn modelId="{3020D0D7-2B8C-4C95-9679-20F1F11E46B8}" srcId="{28418C20-EECE-4175-9C91-5CA07022C06C}" destId="{61431922-3021-40B5-A697-58BE0E1415A8}" srcOrd="1" destOrd="0" parTransId="{6076D7CE-F86E-4EF9-A6AD-AC8FEE187058}" sibTransId="{35E7C347-1FC2-4765-AE92-E707703643DB}"/>
    <dgm:cxn modelId="{8B54628B-9687-4B10-BE08-977F43F41902}" type="presOf" srcId="{C6CF9AE6-2B13-410A-9EC7-17AE051E359B}" destId="{EA353344-FC5D-4AA1-9012-DA63414B2A35}" srcOrd="1" destOrd="0" presId="urn:microsoft.com/office/officeart/2005/8/layout/vList4#3"/>
    <dgm:cxn modelId="{567D71C3-8222-440C-9048-4704722961EC}" type="presOf" srcId="{E9AA0473-B916-4F25-BDBA-CD777B54CB48}" destId="{6CB4361F-BF10-47F6-926C-6077D0B6DD9A}" srcOrd="0" destOrd="0" presId="urn:microsoft.com/office/officeart/2005/8/layout/vList4#3"/>
    <dgm:cxn modelId="{8C2EE6E6-D477-4AF3-A759-79BD95104443}" type="presOf" srcId="{3CC5345A-2083-4816-B510-533DCD9089C1}" destId="{DA0D0CC7-907C-453E-ADEA-4C8EF0A9A063}" srcOrd="0" destOrd="0" presId="urn:microsoft.com/office/officeart/2005/8/layout/vList4#3"/>
    <dgm:cxn modelId="{E21BD5F6-BEB3-49F6-840A-26FC009D045E}" srcId="{28418C20-EECE-4175-9C91-5CA07022C06C}" destId="{C6CF9AE6-2B13-410A-9EC7-17AE051E359B}" srcOrd="5" destOrd="0" parTransId="{44DF69C3-8BB0-4116-BE1B-D8C90B1A50E3}" sibTransId="{24E72AA9-E2B7-465B-BD7B-E7C002D43169}"/>
    <dgm:cxn modelId="{AD483BAD-C206-4FCA-9487-38FC6FB00FF8}" type="presOf" srcId="{28418C20-EECE-4175-9C91-5CA07022C06C}" destId="{8EEBBDDC-9929-4E33-A82A-3BAB872D43B4}" srcOrd="0" destOrd="0" presId="urn:microsoft.com/office/officeart/2005/8/layout/vList4#3"/>
    <dgm:cxn modelId="{C7A6389D-757B-4FE2-BB1D-C711FFFC3ACE}" type="presOf" srcId="{C6CF9AE6-2B13-410A-9EC7-17AE051E359B}" destId="{836D5A47-E80C-44AA-9C03-DC1D44D1D274}" srcOrd="0" destOrd="0" presId="urn:microsoft.com/office/officeart/2005/8/layout/vList4#3"/>
    <dgm:cxn modelId="{4D08098B-F3F3-406D-8566-999CB78035F0}" type="presOf" srcId="{3CC5345A-2083-4816-B510-533DCD9089C1}" destId="{00A9E27F-1B60-4B6D-A29F-AB03544C43FD}" srcOrd="1" destOrd="0" presId="urn:microsoft.com/office/officeart/2005/8/layout/vList4#3"/>
    <dgm:cxn modelId="{D5129FA6-DC25-41B5-B3A4-0FFC68113284}" srcId="{28418C20-EECE-4175-9C91-5CA07022C06C}" destId="{3CC5345A-2083-4816-B510-533DCD9089C1}" srcOrd="0" destOrd="0" parTransId="{62FE17BE-4705-46C9-AB27-013C0F6F7470}" sibTransId="{7A4FE1F4-04A7-42F3-8481-2FC307B8234A}"/>
    <dgm:cxn modelId="{424A773F-FEAD-462D-8551-82DD0C5819DC}" type="presOf" srcId="{E9AA0473-B916-4F25-BDBA-CD777B54CB48}" destId="{CBAF7495-1A5C-4B12-A1E6-FDE018B9EDA6}" srcOrd="1" destOrd="0" presId="urn:microsoft.com/office/officeart/2005/8/layout/vList4#3"/>
    <dgm:cxn modelId="{3F1F48F2-D9DD-4D3C-ACC7-433718713B8A}" type="presOf" srcId="{61431922-3021-40B5-A697-58BE0E1415A8}" destId="{D244D155-BFFE-4291-A9A4-066F8D4A1042}" srcOrd="0" destOrd="0" presId="urn:microsoft.com/office/officeart/2005/8/layout/vList4#3"/>
    <dgm:cxn modelId="{06B07FCA-3006-4392-A55F-BA3DE0618C90}" type="presParOf" srcId="{8EEBBDDC-9929-4E33-A82A-3BAB872D43B4}" destId="{7E6C808E-5097-4AD7-8ADC-86AD16D06161}" srcOrd="0" destOrd="0" presId="urn:microsoft.com/office/officeart/2005/8/layout/vList4#3"/>
    <dgm:cxn modelId="{F41E1738-36F6-4AAC-838F-3BB472D6F23D}" type="presParOf" srcId="{7E6C808E-5097-4AD7-8ADC-86AD16D06161}" destId="{DA0D0CC7-907C-453E-ADEA-4C8EF0A9A063}" srcOrd="0" destOrd="0" presId="urn:microsoft.com/office/officeart/2005/8/layout/vList4#3"/>
    <dgm:cxn modelId="{D5842445-B710-42A8-83C9-673EF9BB00C9}" type="presParOf" srcId="{7E6C808E-5097-4AD7-8ADC-86AD16D06161}" destId="{C3737FD9-2750-4733-838F-71107020AF37}" srcOrd="1" destOrd="0" presId="urn:microsoft.com/office/officeart/2005/8/layout/vList4#3"/>
    <dgm:cxn modelId="{37A605A7-6415-4C47-A922-AE0F4FB140F7}" type="presParOf" srcId="{7E6C808E-5097-4AD7-8ADC-86AD16D06161}" destId="{00A9E27F-1B60-4B6D-A29F-AB03544C43FD}" srcOrd="2" destOrd="0" presId="urn:microsoft.com/office/officeart/2005/8/layout/vList4#3"/>
    <dgm:cxn modelId="{9482757D-EA8F-4CDC-885D-118667DA372C}" type="presParOf" srcId="{8EEBBDDC-9929-4E33-A82A-3BAB872D43B4}" destId="{384D7791-5175-4879-A352-C145BB5ABEE3}" srcOrd="1" destOrd="0" presId="urn:microsoft.com/office/officeart/2005/8/layout/vList4#3"/>
    <dgm:cxn modelId="{39EF2F4E-599B-4280-AFA8-5A456F96C4F4}" type="presParOf" srcId="{8EEBBDDC-9929-4E33-A82A-3BAB872D43B4}" destId="{0F4675FB-2D3F-4E12-B299-3F65BE4043AF}" srcOrd="2" destOrd="0" presId="urn:microsoft.com/office/officeart/2005/8/layout/vList4#3"/>
    <dgm:cxn modelId="{593192AA-C899-436B-BF05-A6AF6B5EDCB4}" type="presParOf" srcId="{0F4675FB-2D3F-4E12-B299-3F65BE4043AF}" destId="{D244D155-BFFE-4291-A9A4-066F8D4A1042}" srcOrd="0" destOrd="0" presId="urn:microsoft.com/office/officeart/2005/8/layout/vList4#3"/>
    <dgm:cxn modelId="{F72BC378-B352-4EE4-A6FA-FB160ED8BE1E}" type="presParOf" srcId="{0F4675FB-2D3F-4E12-B299-3F65BE4043AF}" destId="{4FD0164B-4E7D-42B1-A75B-3A2CCF922AEC}" srcOrd="1" destOrd="0" presId="urn:microsoft.com/office/officeart/2005/8/layout/vList4#3"/>
    <dgm:cxn modelId="{E4E97C4D-AC1F-4B17-B2AE-D68A095B4A22}" type="presParOf" srcId="{0F4675FB-2D3F-4E12-B299-3F65BE4043AF}" destId="{18B2561A-B630-4362-96E0-5FFA8C8D3D99}" srcOrd="2" destOrd="0" presId="urn:microsoft.com/office/officeart/2005/8/layout/vList4#3"/>
    <dgm:cxn modelId="{0B3DFA7B-D813-4D97-8CF8-6C849FE39CCE}" type="presParOf" srcId="{8EEBBDDC-9929-4E33-A82A-3BAB872D43B4}" destId="{B11F075F-711D-4FFA-BF36-A9B6C6E154BB}" srcOrd="3" destOrd="0" presId="urn:microsoft.com/office/officeart/2005/8/layout/vList4#3"/>
    <dgm:cxn modelId="{1CF9AB60-F476-489A-9CB4-EF92C0D9D2D0}" type="presParOf" srcId="{8EEBBDDC-9929-4E33-A82A-3BAB872D43B4}" destId="{E4909246-4D1E-4257-8C70-457BFB6530F0}" srcOrd="4" destOrd="0" presId="urn:microsoft.com/office/officeart/2005/8/layout/vList4#3"/>
    <dgm:cxn modelId="{79AD6DD2-B13C-4117-A3E4-F0E3B09B3E55}" type="presParOf" srcId="{E4909246-4D1E-4257-8C70-457BFB6530F0}" destId="{23442846-950B-4A4B-A8F3-6E6B968C405B}" srcOrd="0" destOrd="0" presId="urn:microsoft.com/office/officeart/2005/8/layout/vList4#3"/>
    <dgm:cxn modelId="{226B7F69-56FF-460E-BA06-CA5388A82CC5}" type="presParOf" srcId="{E4909246-4D1E-4257-8C70-457BFB6530F0}" destId="{8DFD5F3C-0337-47D5-80CA-A1978B403FFC}" srcOrd="1" destOrd="0" presId="urn:microsoft.com/office/officeart/2005/8/layout/vList4#3"/>
    <dgm:cxn modelId="{38F0B28E-1F3B-4594-B7D8-0DBFE55339F9}" type="presParOf" srcId="{E4909246-4D1E-4257-8C70-457BFB6530F0}" destId="{B3BC5E33-9E44-4F6A-9B2F-616C53D1B74E}" srcOrd="2" destOrd="0" presId="urn:microsoft.com/office/officeart/2005/8/layout/vList4#3"/>
    <dgm:cxn modelId="{1E1CE321-7C51-47F7-9DD7-8D367A24DD9A}" type="presParOf" srcId="{8EEBBDDC-9929-4E33-A82A-3BAB872D43B4}" destId="{D1010D38-D50C-44B0-B4E1-C22DA867279F}" srcOrd="5" destOrd="0" presId="urn:microsoft.com/office/officeart/2005/8/layout/vList4#3"/>
    <dgm:cxn modelId="{5C7FE188-FA6A-4862-9B7F-1ACBBCED0B3A}" type="presParOf" srcId="{8EEBBDDC-9929-4E33-A82A-3BAB872D43B4}" destId="{F7EAECC1-155A-4EE2-BAD9-CC96C677D5D6}" srcOrd="6" destOrd="0" presId="urn:microsoft.com/office/officeart/2005/8/layout/vList4#3"/>
    <dgm:cxn modelId="{FFFA9FC8-3006-4322-AED5-3A417BFCDF7F}" type="presParOf" srcId="{F7EAECC1-155A-4EE2-BAD9-CC96C677D5D6}" destId="{89E3E90B-68F7-4D6B-AF7C-CEFCD7F59C03}" srcOrd="0" destOrd="0" presId="urn:microsoft.com/office/officeart/2005/8/layout/vList4#3"/>
    <dgm:cxn modelId="{625C3EB8-5FAC-4CC1-A190-3746A5CD4F39}" type="presParOf" srcId="{F7EAECC1-155A-4EE2-BAD9-CC96C677D5D6}" destId="{1AD1E2EC-F2AE-417A-A580-A7251BF643CC}" srcOrd="1" destOrd="0" presId="urn:microsoft.com/office/officeart/2005/8/layout/vList4#3"/>
    <dgm:cxn modelId="{441AC9E9-CC27-4512-9AB2-5F25E80BAD27}" type="presParOf" srcId="{F7EAECC1-155A-4EE2-BAD9-CC96C677D5D6}" destId="{D0D2545A-1F3B-4D8A-B105-CB9F8C836FD2}" srcOrd="2" destOrd="0" presId="urn:microsoft.com/office/officeart/2005/8/layout/vList4#3"/>
    <dgm:cxn modelId="{1B37D82D-B389-42C0-B415-DE6DEC64E97F}" type="presParOf" srcId="{8EEBBDDC-9929-4E33-A82A-3BAB872D43B4}" destId="{DA9068DD-E242-4741-B4EF-A1585B8238E0}" srcOrd="7" destOrd="0" presId="urn:microsoft.com/office/officeart/2005/8/layout/vList4#3"/>
    <dgm:cxn modelId="{12BAFA6F-89A3-4F6A-B146-79C4443EAD0B}" type="presParOf" srcId="{8EEBBDDC-9929-4E33-A82A-3BAB872D43B4}" destId="{552D1378-9234-477D-AA5F-8404AF90B93D}" srcOrd="8" destOrd="0" presId="urn:microsoft.com/office/officeart/2005/8/layout/vList4#3"/>
    <dgm:cxn modelId="{54C86210-1B6A-4ABC-A7D7-520CF7FC4828}" type="presParOf" srcId="{552D1378-9234-477D-AA5F-8404AF90B93D}" destId="{6CB4361F-BF10-47F6-926C-6077D0B6DD9A}" srcOrd="0" destOrd="0" presId="urn:microsoft.com/office/officeart/2005/8/layout/vList4#3"/>
    <dgm:cxn modelId="{0A93B2D1-EBCC-4196-AF86-BCF953307FC0}" type="presParOf" srcId="{552D1378-9234-477D-AA5F-8404AF90B93D}" destId="{A71152F5-77BA-40C4-BEA4-9DC6FF0995B0}" srcOrd="1" destOrd="0" presId="urn:microsoft.com/office/officeart/2005/8/layout/vList4#3"/>
    <dgm:cxn modelId="{2C6B6089-0282-4839-9A38-00DFF566E5BA}" type="presParOf" srcId="{552D1378-9234-477D-AA5F-8404AF90B93D}" destId="{CBAF7495-1A5C-4B12-A1E6-FDE018B9EDA6}" srcOrd="2" destOrd="0" presId="urn:microsoft.com/office/officeart/2005/8/layout/vList4#3"/>
    <dgm:cxn modelId="{0E6E2246-6710-4F41-8B60-B62AA789BBBE}" type="presParOf" srcId="{8EEBBDDC-9929-4E33-A82A-3BAB872D43B4}" destId="{E882B752-50C5-47CD-83FD-499C23E59ACB}" srcOrd="9" destOrd="0" presId="urn:microsoft.com/office/officeart/2005/8/layout/vList4#3"/>
    <dgm:cxn modelId="{251158C5-44D6-4A6E-8C1F-41429A5F3E2F}" type="presParOf" srcId="{8EEBBDDC-9929-4E33-A82A-3BAB872D43B4}" destId="{9A6E1FC5-2725-4541-8986-69995C284D0F}" srcOrd="10" destOrd="0" presId="urn:microsoft.com/office/officeart/2005/8/layout/vList4#3"/>
    <dgm:cxn modelId="{771AB9BA-99DF-44D0-8499-223F4D93D2F5}" type="presParOf" srcId="{9A6E1FC5-2725-4541-8986-69995C284D0F}" destId="{836D5A47-E80C-44AA-9C03-DC1D44D1D274}" srcOrd="0" destOrd="0" presId="urn:microsoft.com/office/officeart/2005/8/layout/vList4#3"/>
    <dgm:cxn modelId="{68AE9869-A0A8-4AAB-9326-0F7D2D54C7F5}" type="presParOf" srcId="{9A6E1FC5-2725-4541-8986-69995C284D0F}" destId="{5327D208-819F-4193-B7EB-ABF9E15750A7}" srcOrd="1" destOrd="0" presId="urn:microsoft.com/office/officeart/2005/8/layout/vList4#3"/>
    <dgm:cxn modelId="{BDE0FE8F-31F5-46A7-B59F-5A221B9C3E08}" type="presParOf" srcId="{9A6E1FC5-2725-4541-8986-69995C284D0F}" destId="{EA353344-FC5D-4AA1-9012-DA63414B2A35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CD214C-0D2F-44CA-A2D9-E6FC5ECECF5D}" type="doc">
      <dgm:prSet loTypeId="urn:microsoft.com/office/officeart/2005/8/layout/chevron2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B7D48858-7CF2-4D90-B33C-8C4B7C1B8E40}">
      <dgm:prSet phldrT="[Текст]" custT="1"/>
      <dgm:spPr/>
      <dgm:t>
        <a:bodyPr/>
        <a:lstStyle/>
        <a:p>
          <a:r>
            <a:rPr lang="ru-RU" sz="1800" b="1" dirty="0" smtClean="0"/>
            <a:t>11 299,8 </a:t>
          </a:r>
          <a:r>
            <a:rPr lang="ru-RU" sz="1800" b="1" dirty="0" err="1" smtClean="0"/>
            <a:t>т.р</a:t>
          </a:r>
          <a:endParaRPr lang="ru-RU" sz="1800" b="1" dirty="0"/>
        </a:p>
      </dgm:t>
    </dgm:pt>
    <dgm:pt modelId="{56D2CF96-C2BA-4806-8E62-7B52CEBAD0CE}" type="parTrans" cxnId="{F84E416A-EB5B-4E60-89A2-E89C87FDCEB6}">
      <dgm:prSet/>
      <dgm:spPr/>
      <dgm:t>
        <a:bodyPr/>
        <a:lstStyle/>
        <a:p>
          <a:endParaRPr lang="ru-RU"/>
        </a:p>
      </dgm:t>
    </dgm:pt>
    <dgm:pt modelId="{3C6A7EB9-C59C-4D1A-9D14-93E5966E7089}" type="sibTrans" cxnId="{F84E416A-EB5B-4E60-89A2-E89C87FDCEB6}">
      <dgm:prSet/>
      <dgm:spPr/>
      <dgm:t>
        <a:bodyPr/>
        <a:lstStyle/>
        <a:p>
          <a:endParaRPr lang="ru-RU"/>
        </a:p>
      </dgm:t>
    </dgm:pt>
    <dgm:pt modelId="{9403DDED-8414-499E-91AD-829EEB7F5E14}">
      <dgm:prSet phldrT="[Текст]" custT="1"/>
      <dgm:spPr/>
      <dgm:t>
        <a:bodyPr/>
        <a:lstStyle/>
        <a:p>
          <a:r>
            <a:rPr lang="ru-RU" sz="2800" b="1" dirty="0" smtClean="0"/>
            <a:t>Транспорт </a:t>
          </a:r>
          <a:r>
            <a:rPr lang="ru-RU" sz="2800" b="1" dirty="0" smtClean="0">
              <a:solidFill>
                <a:schemeClr val="accent1">
                  <a:lumMod val="75000"/>
                </a:schemeClr>
              </a:solidFill>
            </a:rPr>
            <a:t>100%</a:t>
          </a:r>
          <a:endParaRPr lang="ru-RU" sz="2800" b="1" dirty="0">
            <a:solidFill>
              <a:schemeClr val="accent1">
                <a:lumMod val="75000"/>
              </a:schemeClr>
            </a:solidFill>
          </a:endParaRPr>
        </a:p>
      </dgm:t>
    </dgm:pt>
    <dgm:pt modelId="{DB52DAE7-9A82-470F-A513-16EA10A62021}" type="parTrans" cxnId="{B8AAEF79-F7A6-4B3E-AAAD-778E7776F8E8}">
      <dgm:prSet/>
      <dgm:spPr/>
      <dgm:t>
        <a:bodyPr/>
        <a:lstStyle/>
        <a:p>
          <a:endParaRPr lang="ru-RU"/>
        </a:p>
      </dgm:t>
    </dgm:pt>
    <dgm:pt modelId="{7D0938C4-E161-4B13-83D4-2C1AADFA580B}" type="sibTrans" cxnId="{B8AAEF79-F7A6-4B3E-AAAD-778E7776F8E8}">
      <dgm:prSet/>
      <dgm:spPr/>
      <dgm:t>
        <a:bodyPr/>
        <a:lstStyle/>
        <a:p>
          <a:endParaRPr lang="ru-RU"/>
        </a:p>
      </dgm:t>
    </dgm:pt>
    <dgm:pt modelId="{5B5B6263-3819-4DFD-8C5F-D77F50157E0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56065,2т.р</a:t>
          </a:r>
          <a:endParaRPr lang="ru-RU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6C6AFBDA-FF92-45B4-B5A4-E5E2555528D5}" type="parTrans" cxnId="{F4C27347-347C-4ECD-856D-42F1CFBAC36F}">
      <dgm:prSet/>
      <dgm:spPr/>
      <dgm:t>
        <a:bodyPr/>
        <a:lstStyle/>
        <a:p>
          <a:endParaRPr lang="ru-RU"/>
        </a:p>
      </dgm:t>
    </dgm:pt>
    <dgm:pt modelId="{BB6F748C-98BA-439E-82B7-BF444D83EC32}" type="sibTrans" cxnId="{F4C27347-347C-4ECD-856D-42F1CFBAC36F}">
      <dgm:prSet/>
      <dgm:spPr/>
      <dgm:t>
        <a:bodyPr/>
        <a:lstStyle/>
        <a:p>
          <a:endParaRPr lang="ru-RU"/>
        </a:p>
      </dgm:t>
    </dgm:pt>
    <dgm:pt modelId="{6EF056CC-CE34-490D-A6BB-EFDCEFD47920}">
      <dgm:prSet phldrT="[Текст]"/>
      <dgm:spPr/>
      <dgm:t>
        <a:bodyPr/>
        <a:lstStyle/>
        <a:p>
          <a:r>
            <a:rPr lang="ru-RU" b="1" dirty="0" smtClean="0"/>
            <a:t>Дорожное хозяйство (дорожные фонды) </a:t>
          </a:r>
          <a:r>
            <a:rPr lang="ru-RU" b="1" dirty="0" smtClean="0">
              <a:solidFill>
                <a:schemeClr val="accent1">
                  <a:lumMod val="75000"/>
                </a:schemeClr>
              </a:solidFill>
            </a:rPr>
            <a:t>88,9%</a:t>
          </a:r>
          <a:r>
            <a:rPr lang="ru-RU" b="1" dirty="0" smtClean="0"/>
            <a:t> </a:t>
          </a:r>
          <a:endParaRPr lang="ru-RU" b="1" dirty="0"/>
        </a:p>
      </dgm:t>
    </dgm:pt>
    <dgm:pt modelId="{ECFA30B3-ABD2-4874-95A3-FDBC63C81F81}" type="parTrans" cxnId="{BE1E0B3D-AA5E-404A-8841-522F0D266ED5}">
      <dgm:prSet/>
      <dgm:spPr/>
      <dgm:t>
        <a:bodyPr/>
        <a:lstStyle/>
        <a:p>
          <a:endParaRPr lang="ru-RU"/>
        </a:p>
      </dgm:t>
    </dgm:pt>
    <dgm:pt modelId="{32122EC1-F497-4F4E-A5A6-E66003D95B34}" type="sibTrans" cxnId="{BE1E0B3D-AA5E-404A-8841-522F0D266ED5}">
      <dgm:prSet/>
      <dgm:spPr/>
      <dgm:t>
        <a:bodyPr/>
        <a:lstStyle/>
        <a:p>
          <a:endParaRPr lang="ru-RU"/>
        </a:p>
      </dgm:t>
    </dgm:pt>
    <dgm:pt modelId="{8C53B360-AC7B-448D-9683-FD9F9531A57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50000"/>
                </a:schemeClr>
              </a:solidFill>
            </a:rPr>
            <a:t>52,9 </a:t>
          </a:r>
          <a:r>
            <a:rPr lang="ru-RU" sz="2400" b="1" dirty="0" err="1" smtClean="0">
              <a:solidFill>
                <a:schemeClr val="accent2">
                  <a:lumMod val="50000"/>
                </a:schemeClr>
              </a:solidFill>
            </a:rPr>
            <a:t>т.р</a:t>
          </a:r>
          <a:endParaRPr lang="ru-RU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CD1A178C-7AA9-4CA4-9BA2-A6355AA3EDF3}" type="parTrans" cxnId="{11026C20-74EE-4EFA-92EE-8B504C32B72D}">
      <dgm:prSet/>
      <dgm:spPr/>
      <dgm:t>
        <a:bodyPr/>
        <a:lstStyle/>
        <a:p>
          <a:endParaRPr lang="ru-RU"/>
        </a:p>
      </dgm:t>
    </dgm:pt>
    <dgm:pt modelId="{B40793D9-D022-47BB-A96C-254EC22F02E9}" type="sibTrans" cxnId="{11026C20-74EE-4EFA-92EE-8B504C32B72D}">
      <dgm:prSet/>
      <dgm:spPr/>
      <dgm:t>
        <a:bodyPr/>
        <a:lstStyle/>
        <a:p>
          <a:endParaRPr lang="ru-RU"/>
        </a:p>
      </dgm:t>
    </dgm:pt>
    <dgm:pt modelId="{3752A631-4858-45A9-9408-1C28CAB7DB90}">
      <dgm:prSet/>
      <dgm:spPr/>
      <dgm:t>
        <a:bodyPr/>
        <a:lstStyle/>
        <a:p>
          <a:r>
            <a:rPr lang="ru-RU" b="1" dirty="0" smtClean="0"/>
            <a:t>Сельское хозяйство и рыболовство   </a:t>
          </a:r>
          <a:r>
            <a:rPr lang="ru-RU" b="1" dirty="0" smtClean="0">
              <a:solidFill>
                <a:schemeClr val="accent1">
                  <a:lumMod val="75000"/>
                </a:schemeClr>
              </a:solidFill>
            </a:rPr>
            <a:t>88,6 %</a:t>
          </a:r>
          <a:endParaRPr lang="ru-RU" b="1" dirty="0">
            <a:solidFill>
              <a:schemeClr val="accent1">
                <a:lumMod val="75000"/>
              </a:schemeClr>
            </a:solidFill>
          </a:endParaRPr>
        </a:p>
      </dgm:t>
    </dgm:pt>
    <dgm:pt modelId="{23205B38-9BB0-4414-BC46-6787FBB63DE0}" type="parTrans" cxnId="{1E215F11-B5DB-4339-824D-5A41C7329A82}">
      <dgm:prSet/>
      <dgm:spPr/>
      <dgm:t>
        <a:bodyPr/>
        <a:lstStyle/>
        <a:p>
          <a:endParaRPr lang="ru-RU"/>
        </a:p>
      </dgm:t>
    </dgm:pt>
    <dgm:pt modelId="{E104E62C-FC46-4447-AA7A-C87345A3F014}" type="sibTrans" cxnId="{1E215F11-B5DB-4339-824D-5A41C7329A82}">
      <dgm:prSet/>
      <dgm:spPr/>
      <dgm:t>
        <a:bodyPr/>
        <a:lstStyle/>
        <a:p>
          <a:endParaRPr lang="ru-RU"/>
        </a:p>
      </dgm:t>
    </dgm:pt>
    <dgm:pt modelId="{78DDAC13-2EDF-48B9-B108-AA3C05B172FC}">
      <dgm:prSet/>
      <dgm:spPr/>
      <dgm:t>
        <a:bodyPr/>
        <a:lstStyle/>
        <a:p>
          <a:endParaRPr lang="ru-RU" b="1" dirty="0">
            <a:solidFill>
              <a:srgbClr val="FF0000"/>
            </a:solidFill>
          </a:endParaRPr>
        </a:p>
      </dgm:t>
    </dgm:pt>
    <dgm:pt modelId="{D5EA93C9-F3B9-4544-A43C-E25A36DD186D}" type="parTrans" cxnId="{86B1A9FA-87BF-4139-B09B-1B160CBE2FA5}">
      <dgm:prSet/>
      <dgm:spPr/>
      <dgm:t>
        <a:bodyPr/>
        <a:lstStyle/>
        <a:p>
          <a:endParaRPr lang="ru-RU"/>
        </a:p>
      </dgm:t>
    </dgm:pt>
    <dgm:pt modelId="{4B953D12-295E-44DB-9035-6C1A056A2CBE}" type="sibTrans" cxnId="{86B1A9FA-87BF-4139-B09B-1B160CBE2FA5}">
      <dgm:prSet/>
      <dgm:spPr/>
      <dgm:t>
        <a:bodyPr/>
        <a:lstStyle/>
        <a:p>
          <a:endParaRPr lang="ru-RU"/>
        </a:p>
      </dgm:t>
    </dgm:pt>
    <dgm:pt modelId="{F9C4F11C-21DB-4323-9C82-8D2975D5668F}">
      <dgm:prSet/>
      <dgm:spPr/>
      <dgm:t>
        <a:bodyPr/>
        <a:lstStyle/>
        <a:p>
          <a:r>
            <a:rPr lang="ru-RU" b="1" dirty="0" smtClean="0"/>
            <a:t>Другие вопросы в области национальной экономики  </a:t>
          </a:r>
          <a:r>
            <a:rPr lang="ru-RU" b="1" dirty="0" smtClean="0">
              <a:solidFill>
                <a:schemeClr val="accent1">
                  <a:lumMod val="75000"/>
                </a:schemeClr>
              </a:solidFill>
            </a:rPr>
            <a:t>99,7%</a:t>
          </a:r>
          <a:endParaRPr lang="ru-RU" dirty="0">
            <a:solidFill>
              <a:schemeClr val="accent1">
                <a:lumMod val="75000"/>
              </a:schemeClr>
            </a:solidFill>
          </a:endParaRPr>
        </a:p>
      </dgm:t>
    </dgm:pt>
    <dgm:pt modelId="{FF5A095C-E4EF-499F-960E-C642E3AB5C0D}" type="parTrans" cxnId="{3FC9F4CE-7EAF-4011-BFCE-F2E6E3C92518}">
      <dgm:prSet/>
      <dgm:spPr/>
      <dgm:t>
        <a:bodyPr/>
        <a:lstStyle/>
        <a:p>
          <a:endParaRPr lang="ru-RU"/>
        </a:p>
      </dgm:t>
    </dgm:pt>
    <dgm:pt modelId="{0F08DF8A-589D-477D-A478-BE22ED39A7A3}" type="sibTrans" cxnId="{3FC9F4CE-7EAF-4011-BFCE-F2E6E3C92518}">
      <dgm:prSet/>
      <dgm:spPr/>
      <dgm:t>
        <a:bodyPr/>
        <a:lstStyle/>
        <a:p>
          <a:endParaRPr lang="ru-RU"/>
        </a:p>
      </dgm:t>
    </dgm:pt>
    <dgm:pt modelId="{D5128C0E-560D-4CC1-BAB9-BF58856E111D}" type="pres">
      <dgm:prSet presAssocID="{02CD214C-0D2F-44CA-A2D9-E6FC5ECECF5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FDD789-5D41-4D80-AC33-D81620280A21}" type="pres">
      <dgm:prSet presAssocID="{B7D48858-7CF2-4D90-B33C-8C4B7C1B8E40}" presName="composite" presStyleCnt="0"/>
      <dgm:spPr/>
    </dgm:pt>
    <dgm:pt modelId="{EAE960A3-18B1-4E38-93DD-386BD16EDC3C}" type="pres">
      <dgm:prSet presAssocID="{B7D48858-7CF2-4D90-B33C-8C4B7C1B8E40}" presName="parentText" presStyleLbl="alignNode1" presStyleIdx="0" presStyleCnt="4" custScaleX="1134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00EEB6-8952-4ECE-B799-A3DB032BB20B}" type="pres">
      <dgm:prSet presAssocID="{B7D48858-7CF2-4D90-B33C-8C4B7C1B8E40}" presName="descendantText" presStyleLbl="alignAcc1" presStyleIdx="0" presStyleCnt="4" custScaleY="91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0543C-4432-45AD-A725-70AEEF84DDA4}" type="pres">
      <dgm:prSet presAssocID="{3C6A7EB9-C59C-4D1A-9D14-93E5966E7089}" presName="sp" presStyleCnt="0"/>
      <dgm:spPr/>
    </dgm:pt>
    <dgm:pt modelId="{163297E3-3E22-45BA-BECF-0B69194B598B}" type="pres">
      <dgm:prSet presAssocID="{5B5B6263-3819-4DFD-8C5F-D77F50157E0D}" presName="composite" presStyleCnt="0"/>
      <dgm:spPr/>
    </dgm:pt>
    <dgm:pt modelId="{05B7C247-8155-4B89-BFD1-D9F257C3D544}" type="pres">
      <dgm:prSet presAssocID="{5B5B6263-3819-4DFD-8C5F-D77F50157E0D}" presName="parentText" presStyleLbl="alignNode1" presStyleIdx="1" presStyleCnt="4" custScaleX="1116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C8004D-D051-4B25-88B7-99A6D2AD5254}" type="pres">
      <dgm:prSet presAssocID="{5B5B6263-3819-4DFD-8C5F-D77F50157E0D}" presName="descendantText" presStyleLbl="alignAcc1" presStyleIdx="1" presStyleCnt="4" custScaleX="99400" custLinFactNeighborX="1884" custLinFactNeighborY="-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03C297-B297-4AA9-AC90-56D466D74BF0}" type="pres">
      <dgm:prSet presAssocID="{BB6F748C-98BA-439E-82B7-BF444D83EC32}" presName="sp" presStyleCnt="0"/>
      <dgm:spPr/>
    </dgm:pt>
    <dgm:pt modelId="{D590D4C6-D65E-4CDA-874B-F1C0E4380369}" type="pres">
      <dgm:prSet presAssocID="{8C53B360-AC7B-448D-9683-FD9F9531A571}" presName="composite" presStyleCnt="0"/>
      <dgm:spPr/>
    </dgm:pt>
    <dgm:pt modelId="{FF35253B-E2B4-49EC-BCE9-12A3234718C6}" type="pres">
      <dgm:prSet presAssocID="{8C53B360-AC7B-448D-9683-FD9F9531A57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5C7FB-2D99-4240-9F6F-A783BE179596}" type="pres">
      <dgm:prSet presAssocID="{8C53B360-AC7B-448D-9683-FD9F9531A571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9F9B79-B1D8-4F5F-A2D2-81C64E2A4B6F}" type="pres">
      <dgm:prSet presAssocID="{B40793D9-D022-47BB-A96C-254EC22F02E9}" presName="sp" presStyleCnt="0"/>
      <dgm:spPr/>
    </dgm:pt>
    <dgm:pt modelId="{928B5462-C72F-4E14-A715-FBB9B1162C02}" type="pres">
      <dgm:prSet presAssocID="{78DDAC13-2EDF-48B9-B108-AA3C05B172FC}" presName="composite" presStyleCnt="0"/>
      <dgm:spPr/>
    </dgm:pt>
    <dgm:pt modelId="{C41516C2-B20D-4E73-9AD9-3162A73DAA7C}" type="pres">
      <dgm:prSet presAssocID="{78DDAC13-2EDF-48B9-B108-AA3C05B172F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1B3976-F37F-4DE5-BB8E-1A989ED80AE2}" type="pres">
      <dgm:prSet presAssocID="{78DDAC13-2EDF-48B9-B108-AA3C05B172FC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C9187C-A50F-4605-A652-FF1D4663557E}" type="presOf" srcId="{8C53B360-AC7B-448D-9683-FD9F9531A571}" destId="{FF35253B-E2B4-49EC-BCE9-12A3234718C6}" srcOrd="0" destOrd="0" presId="urn:microsoft.com/office/officeart/2005/8/layout/chevron2"/>
    <dgm:cxn modelId="{E3D836D0-EF3C-4F2C-AF7F-AC3D74ECA379}" type="presOf" srcId="{6EF056CC-CE34-490D-A6BB-EFDCEFD47920}" destId="{49C8004D-D051-4B25-88B7-99A6D2AD5254}" srcOrd="0" destOrd="0" presId="urn:microsoft.com/office/officeart/2005/8/layout/chevron2"/>
    <dgm:cxn modelId="{B8AAEF79-F7A6-4B3E-AAAD-778E7776F8E8}" srcId="{B7D48858-7CF2-4D90-B33C-8C4B7C1B8E40}" destId="{9403DDED-8414-499E-91AD-829EEB7F5E14}" srcOrd="0" destOrd="0" parTransId="{DB52DAE7-9A82-470F-A513-16EA10A62021}" sibTransId="{7D0938C4-E161-4B13-83D4-2C1AADFA580B}"/>
    <dgm:cxn modelId="{BE1E0B3D-AA5E-404A-8841-522F0D266ED5}" srcId="{5B5B6263-3819-4DFD-8C5F-D77F50157E0D}" destId="{6EF056CC-CE34-490D-A6BB-EFDCEFD47920}" srcOrd="0" destOrd="0" parTransId="{ECFA30B3-ABD2-4874-95A3-FDBC63C81F81}" sibTransId="{32122EC1-F497-4F4E-A5A6-E66003D95B34}"/>
    <dgm:cxn modelId="{990A39C4-63A6-4986-AFD2-428A766841D0}" type="presOf" srcId="{02CD214C-0D2F-44CA-A2D9-E6FC5ECECF5D}" destId="{D5128C0E-560D-4CC1-BAB9-BF58856E111D}" srcOrd="0" destOrd="0" presId="urn:microsoft.com/office/officeart/2005/8/layout/chevron2"/>
    <dgm:cxn modelId="{3FC9F4CE-7EAF-4011-BFCE-F2E6E3C92518}" srcId="{78DDAC13-2EDF-48B9-B108-AA3C05B172FC}" destId="{F9C4F11C-21DB-4323-9C82-8D2975D5668F}" srcOrd="0" destOrd="0" parTransId="{FF5A095C-E4EF-499F-960E-C642E3AB5C0D}" sibTransId="{0F08DF8A-589D-477D-A478-BE22ED39A7A3}"/>
    <dgm:cxn modelId="{1E215F11-B5DB-4339-824D-5A41C7329A82}" srcId="{8C53B360-AC7B-448D-9683-FD9F9531A571}" destId="{3752A631-4858-45A9-9408-1C28CAB7DB90}" srcOrd="0" destOrd="0" parTransId="{23205B38-9BB0-4414-BC46-6787FBB63DE0}" sibTransId="{E104E62C-FC46-4447-AA7A-C87345A3F014}"/>
    <dgm:cxn modelId="{86B1A9FA-87BF-4139-B09B-1B160CBE2FA5}" srcId="{02CD214C-0D2F-44CA-A2D9-E6FC5ECECF5D}" destId="{78DDAC13-2EDF-48B9-B108-AA3C05B172FC}" srcOrd="3" destOrd="0" parTransId="{D5EA93C9-F3B9-4544-A43C-E25A36DD186D}" sibTransId="{4B953D12-295E-44DB-9035-6C1A056A2CBE}"/>
    <dgm:cxn modelId="{D733E2E3-E931-4BD1-9200-A03C465FC8DB}" type="presOf" srcId="{78DDAC13-2EDF-48B9-B108-AA3C05B172FC}" destId="{C41516C2-B20D-4E73-9AD9-3162A73DAA7C}" srcOrd="0" destOrd="0" presId="urn:microsoft.com/office/officeart/2005/8/layout/chevron2"/>
    <dgm:cxn modelId="{B7000751-F10A-460D-A42E-B05D7DA40EE6}" type="presOf" srcId="{B7D48858-7CF2-4D90-B33C-8C4B7C1B8E40}" destId="{EAE960A3-18B1-4E38-93DD-386BD16EDC3C}" srcOrd="0" destOrd="0" presId="urn:microsoft.com/office/officeart/2005/8/layout/chevron2"/>
    <dgm:cxn modelId="{F84E416A-EB5B-4E60-89A2-E89C87FDCEB6}" srcId="{02CD214C-0D2F-44CA-A2D9-E6FC5ECECF5D}" destId="{B7D48858-7CF2-4D90-B33C-8C4B7C1B8E40}" srcOrd="0" destOrd="0" parTransId="{56D2CF96-C2BA-4806-8E62-7B52CEBAD0CE}" sibTransId="{3C6A7EB9-C59C-4D1A-9D14-93E5966E7089}"/>
    <dgm:cxn modelId="{CE27D2D8-C40A-4319-9574-5C483648EDDB}" type="presOf" srcId="{5B5B6263-3819-4DFD-8C5F-D77F50157E0D}" destId="{05B7C247-8155-4B89-BFD1-D9F257C3D544}" srcOrd="0" destOrd="0" presId="urn:microsoft.com/office/officeart/2005/8/layout/chevron2"/>
    <dgm:cxn modelId="{11026C20-74EE-4EFA-92EE-8B504C32B72D}" srcId="{02CD214C-0D2F-44CA-A2D9-E6FC5ECECF5D}" destId="{8C53B360-AC7B-448D-9683-FD9F9531A571}" srcOrd="2" destOrd="0" parTransId="{CD1A178C-7AA9-4CA4-9BA2-A6355AA3EDF3}" sibTransId="{B40793D9-D022-47BB-A96C-254EC22F02E9}"/>
    <dgm:cxn modelId="{9F63CCCB-471C-4B36-ADF7-8F7ABA543A13}" type="presOf" srcId="{F9C4F11C-21DB-4323-9C82-8D2975D5668F}" destId="{1A1B3976-F37F-4DE5-BB8E-1A989ED80AE2}" srcOrd="0" destOrd="0" presId="urn:microsoft.com/office/officeart/2005/8/layout/chevron2"/>
    <dgm:cxn modelId="{F4C27347-347C-4ECD-856D-42F1CFBAC36F}" srcId="{02CD214C-0D2F-44CA-A2D9-E6FC5ECECF5D}" destId="{5B5B6263-3819-4DFD-8C5F-D77F50157E0D}" srcOrd="1" destOrd="0" parTransId="{6C6AFBDA-FF92-45B4-B5A4-E5E2555528D5}" sibTransId="{BB6F748C-98BA-439E-82B7-BF444D83EC32}"/>
    <dgm:cxn modelId="{95D165D4-6860-4738-8049-1F3F718EC765}" type="presOf" srcId="{3752A631-4858-45A9-9408-1C28CAB7DB90}" destId="{46C5C7FB-2D99-4240-9F6F-A783BE179596}" srcOrd="0" destOrd="0" presId="urn:microsoft.com/office/officeart/2005/8/layout/chevron2"/>
    <dgm:cxn modelId="{9613496B-BB29-4CC4-9D0F-00C267EA7ED9}" type="presOf" srcId="{9403DDED-8414-499E-91AD-829EEB7F5E14}" destId="{5900EEB6-8952-4ECE-B799-A3DB032BB20B}" srcOrd="0" destOrd="0" presId="urn:microsoft.com/office/officeart/2005/8/layout/chevron2"/>
    <dgm:cxn modelId="{95DDDD1C-B44A-4538-9397-77476D67AF12}" type="presParOf" srcId="{D5128C0E-560D-4CC1-BAB9-BF58856E111D}" destId="{FFFDD789-5D41-4D80-AC33-D81620280A21}" srcOrd="0" destOrd="0" presId="urn:microsoft.com/office/officeart/2005/8/layout/chevron2"/>
    <dgm:cxn modelId="{3EDF2514-D192-42C8-B317-1868E97C9E44}" type="presParOf" srcId="{FFFDD789-5D41-4D80-AC33-D81620280A21}" destId="{EAE960A3-18B1-4E38-93DD-386BD16EDC3C}" srcOrd="0" destOrd="0" presId="urn:microsoft.com/office/officeart/2005/8/layout/chevron2"/>
    <dgm:cxn modelId="{DD47DAC9-C16B-4A84-B18A-3D80807B6D55}" type="presParOf" srcId="{FFFDD789-5D41-4D80-AC33-D81620280A21}" destId="{5900EEB6-8952-4ECE-B799-A3DB032BB20B}" srcOrd="1" destOrd="0" presId="urn:microsoft.com/office/officeart/2005/8/layout/chevron2"/>
    <dgm:cxn modelId="{E94D181C-0EC0-4EF5-AEFD-9EC61A321BD8}" type="presParOf" srcId="{D5128C0E-560D-4CC1-BAB9-BF58856E111D}" destId="{22E0543C-4432-45AD-A725-70AEEF84DDA4}" srcOrd="1" destOrd="0" presId="urn:microsoft.com/office/officeart/2005/8/layout/chevron2"/>
    <dgm:cxn modelId="{D6BF522A-7272-42C0-A4D9-4841B2B242E3}" type="presParOf" srcId="{D5128C0E-560D-4CC1-BAB9-BF58856E111D}" destId="{163297E3-3E22-45BA-BECF-0B69194B598B}" srcOrd="2" destOrd="0" presId="urn:microsoft.com/office/officeart/2005/8/layout/chevron2"/>
    <dgm:cxn modelId="{A4CDE24E-79B9-473B-BF32-016B6531A3BD}" type="presParOf" srcId="{163297E3-3E22-45BA-BECF-0B69194B598B}" destId="{05B7C247-8155-4B89-BFD1-D9F257C3D544}" srcOrd="0" destOrd="0" presId="urn:microsoft.com/office/officeart/2005/8/layout/chevron2"/>
    <dgm:cxn modelId="{5CF07B61-96E9-4F78-9FC4-78DCEC5C2594}" type="presParOf" srcId="{163297E3-3E22-45BA-BECF-0B69194B598B}" destId="{49C8004D-D051-4B25-88B7-99A6D2AD5254}" srcOrd="1" destOrd="0" presId="urn:microsoft.com/office/officeart/2005/8/layout/chevron2"/>
    <dgm:cxn modelId="{EEE8D382-E555-41D0-BD95-232A1EEDDEE5}" type="presParOf" srcId="{D5128C0E-560D-4CC1-BAB9-BF58856E111D}" destId="{DD03C297-B297-4AA9-AC90-56D466D74BF0}" srcOrd="3" destOrd="0" presId="urn:microsoft.com/office/officeart/2005/8/layout/chevron2"/>
    <dgm:cxn modelId="{CE541930-036D-46B7-9ADC-761F8549E261}" type="presParOf" srcId="{D5128C0E-560D-4CC1-BAB9-BF58856E111D}" destId="{D590D4C6-D65E-4CDA-874B-F1C0E4380369}" srcOrd="4" destOrd="0" presId="urn:microsoft.com/office/officeart/2005/8/layout/chevron2"/>
    <dgm:cxn modelId="{B42E3393-3777-4763-B68A-364E1CE13328}" type="presParOf" srcId="{D590D4C6-D65E-4CDA-874B-F1C0E4380369}" destId="{FF35253B-E2B4-49EC-BCE9-12A3234718C6}" srcOrd="0" destOrd="0" presId="urn:microsoft.com/office/officeart/2005/8/layout/chevron2"/>
    <dgm:cxn modelId="{C214C64F-7B4B-4307-8E65-D719554C0A60}" type="presParOf" srcId="{D590D4C6-D65E-4CDA-874B-F1C0E4380369}" destId="{46C5C7FB-2D99-4240-9F6F-A783BE179596}" srcOrd="1" destOrd="0" presId="urn:microsoft.com/office/officeart/2005/8/layout/chevron2"/>
    <dgm:cxn modelId="{3A141E03-DA11-4DF2-B5AC-CD698BFF776F}" type="presParOf" srcId="{D5128C0E-560D-4CC1-BAB9-BF58856E111D}" destId="{2D9F9B79-B1D8-4F5F-A2D2-81C64E2A4B6F}" srcOrd="5" destOrd="0" presId="urn:microsoft.com/office/officeart/2005/8/layout/chevron2"/>
    <dgm:cxn modelId="{5A191D3F-8535-47DD-A04D-8E52EBCD0674}" type="presParOf" srcId="{D5128C0E-560D-4CC1-BAB9-BF58856E111D}" destId="{928B5462-C72F-4E14-A715-FBB9B1162C02}" srcOrd="6" destOrd="0" presId="urn:microsoft.com/office/officeart/2005/8/layout/chevron2"/>
    <dgm:cxn modelId="{6F407825-FB22-4AB1-BFD4-87659AFB469C}" type="presParOf" srcId="{928B5462-C72F-4E14-A715-FBB9B1162C02}" destId="{C41516C2-B20D-4E73-9AD9-3162A73DAA7C}" srcOrd="0" destOrd="0" presId="urn:microsoft.com/office/officeart/2005/8/layout/chevron2"/>
    <dgm:cxn modelId="{D0E2CA13-181C-448F-8963-7DF70A11626B}" type="presParOf" srcId="{928B5462-C72F-4E14-A715-FBB9B1162C02}" destId="{1A1B3976-F37F-4DE5-BB8E-1A989ED80A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77354C-6F02-4500-AF74-E39C14C31249}" type="doc">
      <dgm:prSet loTypeId="urn:microsoft.com/office/officeart/2005/8/layout/target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CD82E9-A7AD-4EC8-80EE-F3C498E09C34}">
      <dgm:prSet phldrT="[Текст]"/>
      <dgm:spPr/>
      <dgm:t>
        <a:bodyPr/>
        <a:lstStyle/>
        <a:p>
          <a:r>
            <a:rPr lang="ru-RU" dirty="0" smtClean="0"/>
            <a:t>826,7тыс.руб(ОБ+МБ)</a:t>
          </a:r>
          <a:endParaRPr lang="ru-RU" dirty="0"/>
        </a:p>
      </dgm:t>
    </dgm:pt>
    <dgm:pt modelId="{40260816-23B7-4821-81A4-2757F48050A1}" type="parTrans" cxnId="{B2D50016-F2A3-40A3-9607-9DC53E07CFE4}">
      <dgm:prSet/>
      <dgm:spPr/>
      <dgm:t>
        <a:bodyPr/>
        <a:lstStyle/>
        <a:p>
          <a:endParaRPr lang="ru-RU"/>
        </a:p>
      </dgm:t>
    </dgm:pt>
    <dgm:pt modelId="{0F7A3921-BFB8-4683-A5AE-D2CF442C7120}" type="sibTrans" cxnId="{B2D50016-F2A3-40A3-9607-9DC53E07CFE4}">
      <dgm:prSet/>
      <dgm:spPr/>
      <dgm:t>
        <a:bodyPr/>
        <a:lstStyle/>
        <a:p>
          <a:endParaRPr lang="ru-RU"/>
        </a:p>
      </dgm:t>
    </dgm:pt>
    <dgm:pt modelId="{689F5735-F860-4DC5-8881-CDDED0601BE6}">
      <dgm:prSet phldrT="[Текст]" custT="1"/>
      <dgm:spPr/>
      <dgm:t>
        <a:bodyPr/>
        <a:lstStyle/>
        <a:p>
          <a:r>
            <a:rPr lang="ru-RU" sz="2000" b="1" dirty="0" smtClean="0"/>
            <a:t>Знаки </a:t>
          </a:r>
          <a:r>
            <a:rPr lang="ru-RU" sz="2000" b="1" dirty="0" err="1" smtClean="0"/>
            <a:t>туристич.навигации</a:t>
          </a:r>
          <a:endParaRPr lang="ru-RU" sz="2000" b="1" dirty="0"/>
        </a:p>
      </dgm:t>
    </dgm:pt>
    <dgm:pt modelId="{66BFA397-3F9C-4136-A6F1-EECE78C56A65}" type="parTrans" cxnId="{5944C8F7-6E56-46CF-96FE-4DA421616030}">
      <dgm:prSet/>
      <dgm:spPr/>
      <dgm:t>
        <a:bodyPr/>
        <a:lstStyle/>
        <a:p>
          <a:endParaRPr lang="ru-RU"/>
        </a:p>
      </dgm:t>
    </dgm:pt>
    <dgm:pt modelId="{7ECD099D-B30F-44CC-9BA9-FFDA37F59C06}" type="sibTrans" cxnId="{5944C8F7-6E56-46CF-96FE-4DA421616030}">
      <dgm:prSet/>
      <dgm:spPr/>
      <dgm:t>
        <a:bodyPr/>
        <a:lstStyle/>
        <a:p>
          <a:endParaRPr lang="ru-RU"/>
        </a:p>
      </dgm:t>
    </dgm:pt>
    <dgm:pt modelId="{7DD62969-8949-4062-82EF-D401704D4475}">
      <dgm:prSet phldrT="[Текст]"/>
      <dgm:spPr/>
      <dgm:t>
        <a:bodyPr/>
        <a:lstStyle/>
        <a:p>
          <a:r>
            <a:rPr lang="ru-RU" dirty="0" smtClean="0"/>
            <a:t>200,0 </a:t>
          </a:r>
          <a:r>
            <a:rPr lang="ru-RU" dirty="0" err="1" smtClean="0"/>
            <a:t>тыс.руб</a:t>
          </a:r>
          <a:r>
            <a:rPr lang="ru-RU" dirty="0" smtClean="0"/>
            <a:t>(РФ АО)</a:t>
          </a:r>
          <a:endParaRPr lang="ru-RU" dirty="0"/>
        </a:p>
      </dgm:t>
    </dgm:pt>
    <dgm:pt modelId="{0752CA22-0760-42D8-BB09-E0B0F6E64135}" type="parTrans" cxnId="{F4E4E0AC-5B95-4DF2-AA9C-9374DFDD9C1B}">
      <dgm:prSet/>
      <dgm:spPr/>
      <dgm:t>
        <a:bodyPr/>
        <a:lstStyle/>
        <a:p>
          <a:endParaRPr lang="ru-RU"/>
        </a:p>
      </dgm:t>
    </dgm:pt>
    <dgm:pt modelId="{7B047323-E456-456B-96E5-1845842351C9}" type="sibTrans" cxnId="{F4E4E0AC-5B95-4DF2-AA9C-9374DFDD9C1B}">
      <dgm:prSet/>
      <dgm:spPr/>
      <dgm:t>
        <a:bodyPr/>
        <a:lstStyle/>
        <a:p>
          <a:endParaRPr lang="ru-RU"/>
        </a:p>
      </dgm:t>
    </dgm:pt>
    <dgm:pt modelId="{98B66AD8-779D-4692-880E-922C697F684A}">
      <dgm:prSet phldrT="[Текст]" custT="1"/>
      <dgm:spPr/>
      <dgm:t>
        <a:bodyPr/>
        <a:lstStyle/>
        <a:p>
          <a:r>
            <a:rPr lang="ru-RU" sz="1800" b="1" dirty="0" smtClean="0"/>
            <a:t>Обеспечение деятельности ППБ</a:t>
          </a:r>
          <a:endParaRPr lang="ru-RU" sz="1800" b="1" dirty="0"/>
        </a:p>
      </dgm:t>
    </dgm:pt>
    <dgm:pt modelId="{EF8EA59A-B9E2-4558-93F6-9BBB6829FD9D}" type="parTrans" cxnId="{93F02F3A-514A-4408-A282-F84794D23B66}">
      <dgm:prSet/>
      <dgm:spPr/>
      <dgm:t>
        <a:bodyPr/>
        <a:lstStyle/>
        <a:p>
          <a:endParaRPr lang="ru-RU"/>
        </a:p>
      </dgm:t>
    </dgm:pt>
    <dgm:pt modelId="{1C84B36E-923D-40EF-A8EE-795334E32ECC}" type="sibTrans" cxnId="{93F02F3A-514A-4408-A282-F84794D23B66}">
      <dgm:prSet/>
      <dgm:spPr/>
      <dgm:t>
        <a:bodyPr/>
        <a:lstStyle/>
        <a:p>
          <a:endParaRPr lang="ru-RU"/>
        </a:p>
      </dgm:t>
    </dgm:pt>
    <dgm:pt modelId="{8F26A752-D691-439C-AE80-65BA267E4E1C}">
      <dgm:prSet phldrT="[Текст]"/>
      <dgm:spPr/>
      <dgm:t>
        <a:bodyPr/>
        <a:lstStyle/>
        <a:p>
          <a:r>
            <a:rPr lang="ru-RU" dirty="0" smtClean="0"/>
            <a:t>3210,0 </a:t>
          </a:r>
          <a:r>
            <a:rPr lang="ru-RU" dirty="0" err="1" smtClean="0"/>
            <a:t>тыс.руб</a:t>
          </a:r>
          <a:endParaRPr lang="ru-RU" dirty="0"/>
        </a:p>
      </dgm:t>
    </dgm:pt>
    <dgm:pt modelId="{366EC07D-82C2-4947-B27B-F45892AF456E}" type="parTrans" cxnId="{2F64D461-992D-4B40-ADDA-D0171C2DDDD6}">
      <dgm:prSet/>
      <dgm:spPr/>
      <dgm:t>
        <a:bodyPr/>
        <a:lstStyle/>
        <a:p>
          <a:endParaRPr lang="ru-RU"/>
        </a:p>
      </dgm:t>
    </dgm:pt>
    <dgm:pt modelId="{960C3869-B3C4-4F99-934C-1E7FA8EF4F7D}" type="sibTrans" cxnId="{2F64D461-992D-4B40-ADDA-D0171C2DDDD6}">
      <dgm:prSet/>
      <dgm:spPr/>
      <dgm:t>
        <a:bodyPr/>
        <a:lstStyle/>
        <a:p>
          <a:endParaRPr lang="ru-RU"/>
        </a:p>
      </dgm:t>
    </dgm:pt>
    <dgm:pt modelId="{CDA189B2-D732-4E34-ADF7-E4C3ED246960}">
      <dgm:prSet phldrT="[Текст]" custT="1"/>
      <dgm:spPr/>
      <dgm:t>
        <a:bodyPr/>
        <a:lstStyle/>
        <a:p>
          <a:r>
            <a:rPr lang="ru-RU" sz="2000" b="1" dirty="0" smtClean="0"/>
            <a:t>На реализацию проекта Музей тетерки</a:t>
          </a:r>
          <a:endParaRPr lang="ru-RU" sz="2000" b="1" dirty="0"/>
        </a:p>
      </dgm:t>
    </dgm:pt>
    <dgm:pt modelId="{54AFBBEE-0097-4273-B26D-F11726EBE8FE}" type="sibTrans" cxnId="{6673C5CF-EE60-44A1-8684-1C3F77CCC2F0}">
      <dgm:prSet/>
      <dgm:spPr/>
      <dgm:t>
        <a:bodyPr/>
        <a:lstStyle/>
        <a:p>
          <a:endParaRPr lang="ru-RU"/>
        </a:p>
      </dgm:t>
    </dgm:pt>
    <dgm:pt modelId="{337D768B-9DC3-40BA-BFEC-44C0077AAAF6}" type="parTrans" cxnId="{6673C5CF-EE60-44A1-8684-1C3F77CCC2F0}">
      <dgm:prSet/>
      <dgm:spPr/>
      <dgm:t>
        <a:bodyPr/>
        <a:lstStyle/>
        <a:p>
          <a:endParaRPr lang="ru-RU"/>
        </a:p>
      </dgm:t>
    </dgm:pt>
    <dgm:pt modelId="{AF2DB149-C7B9-4617-BF5C-1C9041957938}">
      <dgm:prSet phldrT="[Текст]"/>
      <dgm:spPr/>
      <dgm:t>
        <a:bodyPr/>
        <a:lstStyle/>
        <a:p>
          <a:r>
            <a:rPr lang="ru-RU" b="1" dirty="0" smtClean="0"/>
            <a:t>Возмещение части расходов            поставщикам в </a:t>
          </a:r>
          <a:r>
            <a:rPr lang="ru-RU" b="1" dirty="0" err="1" smtClean="0"/>
            <a:t>труднодоступ.места</a:t>
          </a:r>
          <a:endParaRPr lang="ru-RU" b="1" dirty="0"/>
        </a:p>
      </dgm:t>
    </dgm:pt>
    <dgm:pt modelId="{D7158FF7-D848-40DE-AA3A-DBE8B1A157BC}" type="parTrans" cxnId="{E8129342-52F0-4DB4-9444-300E185E3878}">
      <dgm:prSet/>
      <dgm:spPr/>
      <dgm:t>
        <a:bodyPr/>
        <a:lstStyle/>
        <a:p>
          <a:endParaRPr lang="ru-RU"/>
        </a:p>
      </dgm:t>
    </dgm:pt>
    <dgm:pt modelId="{A5FB5851-D962-4355-A57A-1CDB49CE19E1}" type="sibTrans" cxnId="{E8129342-52F0-4DB4-9444-300E185E3878}">
      <dgm:prSet/>
      <dgm:spPr/>
      <dgm:t>
        <a:bodyPr/>
        <a:lstStyle/>
        <a:p>
          <a:endParaRPr lang="ru-RU"/>
        </a:p>
      </dgm:t>
    </dgm:pt>
    <dgm:pt modelId="{841F44F2-2464-415C-B8F8-363DC06B6536}">
      <dgm:prSet phldrT="[Текст]"/>
      <dgm:spPr/>
      <dgm:t>
        <a:bodyPr/>
        <a:lstStyle/>
        <a:p>
          <a:r>
            <a:rPr lang="ru-RU" dirty="0" smtClean="0"/>
            <a:t> 101,5 </a:t>
          </a:r>
          <a:r>
            <a:rPr lang="ru-RU" dirty="0" err="1" smtClean="0"/>
            <a:t>тыс.руб</a:t>
          </a:r>
          <a:endParaRPr lang="ru-RU" dirty="0"/>
        </a:p>
      </dgm:t>
    </dgm:pt>
    <dgm:pt modelId="{7FA25167-C40F-4D2B-ABBF-33D21DB253DF}" type="parTrans" cxnId="{7D6E54E8-D60D-491D-9C8B-D38A400C7544}">
      <dgm:prSet/>
      <dgm:spPr/>
    </dgm:pt>
    <dgm:pt modelId="{0711A34E-BDAB-49BC-AA3E-21EE5192A536}" type="sibTrans" cxnId="{7D6E54E8-D60D-491D-9C8B-D38A400C7544}">
      <dgm:prSet/>
      <dgm:spPr/>
    </dgm:pt>
    <dgm:pt modelId="{2A3F40CB-6B19-49E8-9749-FF0162F5C588}" type="pres">
      <dgm:prSet presAssocID="{A177354C-6F02-4500-AF74-E39C14C3124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344146-D4F5-4C01-BF42-D33EA1AF60F0}" type="pres">
      <dgm:prSet presAssocID="{CDA189B2-D732-4E34-ADF7-E4C3ED246960}" presName="circle1" presStyleLbl="node1" presStyleIdx="0" presStyleCnt="4"/>
      <dgm:spPr/>
    </dgm:pt>
    <dgm:pt modelId="{E03B9FF8-03AA-4A3E-96CC-F50C12A78B84}" type="pres">
      <dgm:prSet presAssocID="{CDA189B2-D732-4E34-ADF7-E4C3ED246960}" presName="space" presStyleCnt="0"/>
      <dgm:spPr/>
    </dgm:pt>
    <dgm:pt modelId="{7C5922B7-6F22-4D27-A231-215837DA00FD}" type="pres">
      <dgm:prSet presAssocID="{CDA189B2-D732-4E34-ADF7-E4C3ED246960}" presName="rect1" presStyleLbl="alignAcc1" presStyleIdx="0" presStyleCnt="4" custLinFactNeighborX="58"/>
      <dgm:spPr/>
      <dgm:t>
        <a:bodyPr/>
        <a:lstStyle/>
        <a:p>
          <a:endParaRPr lang="ru-RU"/>
        </a:p>
      </dgm:t>
    </dgm:pt>
    <dgm:pt modelId="{971FA89A-3B5D-4A10-A019-459F4AD9167F}" type="pres">
      <dgm:prSet presAssocID="{689F5735-F860-4DC5-8881-CDDED0601BE6}" presName="vertSpace2" presStyleLbl="node1" presStyleIdx="0" presStyleCnt="4"/>
      <dgm:spPr/>
    </dgm:pt>
    <dgm:pt modelId="{5CD7ED57-0A39-4C65-9259-4924EB08A0BC}" type="pres">
      <dgm:prSet presAssocID="{689F5735-F860-4DC5-8881-CDDED0601BE6}" presName="circle2" presStyleLbl="node1" presStyleIdx="1" presStyleCnt="4"/>
      <dgm:spPr/>
    </dgm:pt>
    <dgm:pt modelId="{61D0A1AF-BA90-4054-8C8C-EA75E9850EBE}" type="pres">
      <dgm:prSet presAssocID="{689F5735-F860-4DC5-8881-CDDED0601BE6}" presName="rect2" presStyleLbl="alignAcc1" presStyleIdx="1" presStyleCnt="4" custLinFactNeighborX="561" custLinFactNeighborY="1464"/>
      <dgm:spPr/>
      <dgm:t>
        <a:bodyPr/>
        <a:lstStyle/>
        <a:p>
          <a:endParaRPr lang="ru-RU"/>
        </a:p>
      </dgm:t>
    </dgm:pt>
    <dgm:pt modelId="{4F602573-AEF4-405A-9F4D-8FD6871373F9}" type="pres">
      <dgm:prSet presAssocID="{AF2DB149-C7B9-4617-BF5C-1C9041957938}" presName="vertSpace3" presStyleLbl="node1" presStyleIdx="1" presStyleCnt="4"/>
      <dgm:spPr/>
    </dgm:pt>
    <dgm:pt modelId="{621ED27C-9504-4502-8C11-F456A081C77F}" type="pres">
      <dgm:prSet presAssocID="{AF2DB149-C7B9-4617-BF5C-1C9041957938}" presName="circle3" presStyleLbl="node1" presStyleIdx="2" presStyleCnt="4"/>
      <dgm:spPr/>
    </dgm:pt>
    <dgm:pt modelId="{D18CAAD0-9340-4EB7-A0B5-EEFAA18091E5}" type="pres">
      <dgm:prSet presAssocID="{AF2DB149-C7B9-4617-BF5C-1C9041957938}" presName="rect3" presStyleLbl="alignAcc1" presStyleIdx="2" presStyleCnt="4" custScaleX="100000" custLinFactNeighborX="-564" custLinFactNeighborY="929"/>
      <dgm:spPr/>
      <dgm:t>
        <a:bodyPr/>
        <a:lstStyle/>
        <a:p>
          <a:endParaRPr lang="ru-RU"/>
        </a:p>
      </dgm:t>
    </dgm:pt>
    <dgm:pt modelId="{A7997314-BCE5-4BD0-B600-89EC334BF30E}" type="pres">
      <dgm:prSet presAssocID="{98B66AD8-779D-4692-880E-922C697F684A}" presName="vertSpace4" presStyleLbl="node1" presStyleIdx="2" presStyleCnt="4"/>
      <dgm:spPr/>
    </dgm:pt>
    <dgm:pt modelId="{D54DDDEC-B946-4D3F-A6DF-5634F46116DE}" type="pres">
      <dgm:prSet presAssocID="{98B66AD8-779D-4692-880E-922C697F684A}" presName="circle4" presStyleLbl="node1" presStyleIdx="3" presStyleCnt="4"/>
      <dgm:spPr/>
    </dgm:pt>
    <dgm:pt modelId="{6B4920C4-7D7D-49BA-8EAF-9825B74C526B}" type="pres">
      <dgm:prSet presAssocID="{98B66AD8-779D-4692-880E-922C697F684A}" presName="rect4" presStyleLbl="alignAcc1" presStyleIdx="3" presStyleCnt="4"/>
      <dgm:spPr/>
      <dgm:t>
        <a:bodyPr/>
        <a:lstStyle/>
        <a:p>
          <a:endParaRPr lang="ru-RU"/>
        </a:p>
      </dgm:t>
    </dgm:pt>
    <dgm:pt modelId="{DB4A300D-1B5F-4DE0-8D4F-35ADA67D348B}" type="pres">
      <dgm:prSet presAssocID="{CDA189B2-D732-4E34-ADF7-E4C3ED246960}" presName="rect1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18E0C-4D03-45A2-86FE-C906560A24BD}" type="pres">
      <dgm:prSet presAssocID="{CDA189B2-D732-4E34-ADF7-E4C3ED246960}" presName="rect1ChTx" presStyleLbl="alignAcc1" presStyleIdx="3" presStyleCnt="4" custScaleX="105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573DA0-A3B0-4FC4-99BF-4814F53C2DDB}" type="pres">
      <dgm:prSet presAssocID="{689F5735-F860-4DC5-8881-CDDED0601BE6}" presName="rect2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007F6-735D-4F61-BBFF-C81F9E484018}" type="pres">
      <dgm:prSet presAssocID="{689F5735-F860-4DC5-8881-CDDED0601BE6}" presName="rect2ChTx" presStyleLbl="alignAcc1" presStyleIdx="3" presStyleCnt="4" custScaleX="100000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FA110-CF15-450D-BA30-B8ED085245A7}" type="pres">
      <dgm:prSet presAssocID="{AF2DB149-C7B9-4617-BF5C-1C9041957938}" presName="rect3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C3622-086F-4C98-8E38-A0D1CACB9FD0}" type="pres">
      <dgm:prSet presAssocID="{AF2DB149-C7B9-4617-BF5C-1C9041957938}" presName="rect3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1B728-287B-4B8D-9326-5F20D74A72EF}" type="pres">
      <dgm:prSet presAssocID="{98B66AD8-779D-4692-880E-922C697F684A}" presName="rect4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B6AE7-9C7F-48BE-AD10-0933BC8008A1}" type="pres">
      <dgm:prSet presAssocID="{98B66AD8-779D-4692-880E-922C697F684A}" presName="rect4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BA276A-CA0B-4CCD-A4E7-96044DF9C402}" type="presOf" srcId="{AF2DB149-C7B9-4617-BF5C-1C9041957938}" destId="{D18CAAD0-9340-4EB7-A0B5-EEFAA18091E5}" srcOrd="0" destOrd="0" presId="urn:microsoft.com/office/officeart/2005/8/layout/target3"/>
    <dgm:cxn modelId="{93F02F3A-514A-4408-A282-F84794D23B66}" srcId="{A177354C-6F02-4500-AF74-E39C14C31249}" destId="{98B66AD8-779D-4692-880E-922C697F684A}" srcOrd="3" destOrd="0" parTransId="{EF8EA59A-B9E2-4558-93F6-9BBB6829FD9D}" sibTransId="{1C84B36E-923D-40EF-A8EE-795334E32ECC}"/>
    <dgm:cxn modelId="{5944C8F7-6E56-46CF-96FE-4DA421616030}" srcId="{A177354C-6F02-4500-AF74-E39C14C31249}" destId="{689F5735-F860-4DC5-8881-CDDED0601BE6}" srcOrd="1" destOrd="0" parTransId="{66BFA397-3F9C-4136-A6F1-EECE78C56A65}" sibTransId="{7ECD099D-B30F-44CC-9BA9-FFDA37F59C06}"/>
    <dgm:cxn modelId="{8C392A7D-7138-4B57-8BF1-779AE822D75D}" type="presOf" srcId="{8F26A752-D691-439C-AE80-65BA267E4E1C}" destId="{8D3B6AE7-9C7F-48BE-AD10-0933BC8008A1}" srcOrd="0" destOrd="0" presId="urn:microsoft.com/office/officeart/2005/8/layout/target3"/>
    <dgm:cxn modelId="{E8129342-52F0-4DB4-9444-300E185E3878}" srcId="{A177354C-6F02-4500-AF74-E39C14C31249}" destId="{AF2DB149-C7B9-4617-BF5C-1C9041957938}" srcOrd="2" destOrd="0" parTransId="{D7158FF7-D848-40DE-AA3A-DBE8B1A157BC}" sibTransId="{A5FB5851-D962-4355-A57A-1CDB49CE19E1}"/>
    <dgm:cxn modelId="{B2D50016-F2A3-40A3-9607-9DC53E07CFE4}" srcId="{CDA189B2-D732-4E34-ADF7-E4C3ED246960}" destId="{CDCD82E9-A7AD-4EC8-80EE-F3C498E09C34}" srcOrd="0" destOrd="0" parTransId="{40260816-23B7-4821-81A4-2757F48050A1}" sibTransId="{0F7A3921-BFB8-4683-A5AE-D2CF442C7120}"/>
    <dgm:cxn modelId="{74AFB9E1-3CFE-438F-B3EC-2F71D4F30FBC}" type="presOf" srcId="{CDCD82E9-A7AD-4EC8-80EE-F3C498E09C34}" destId="{E0D18E0C-4D03-45A2-86FE-C906560A24BD}" srcOrd="0" destOrd="0" presId="urn:microsoft.com/office/officeart/2005/8/layout/target3"/>
    <dgm:cxn modelId="{CDE6425D-C3FB-414E-AC1F-10C54FDD892A}" type="presOf" srcId="{CDA189B2-D732-4E34-ADF7-E4C3ED246960}" destId="{DB4A300D-1B5F-4DE0-8D4F-35ADA67D348B}" srcOrd="1" destOrd="0" presId="urn:microsoft.com/office/officeart/2005/8/layout/target3"/>
    <dgm:cxn modelId="{6673C5CF-EE60-44A1-8684-1C3F77CCC2F0}" srcId="{A177354C-6F02-4500-AF74-E39C14C31249}" destId="{CDA189B2-D732-4E34-ADF7-E4C3ED246960}" srcOrd="0" destOrd="0" parTransId="{337D768B-9DC3-40BA-BFEC-44C0077AAAF6}" sibTransId="{54AFBBEE-0097-4273-B26D-F11726EBE8FE}"/>
    <dgm:cxn modelId="{7DDA2B3A-9B3E-498E-BE47-662400C9D717}" type="presOf" srcId="{CDA189B2-D732-4E34-ADF7-E4C3ED246960}" destId="{7C5922B7-6F22-4D27-A231-215837DA00FD}" srcOrd="0" destOrd="0" presId="urn:microsoft.com/office/officeart/2005/8/layout/target3"/>
    <dgm:cxn modelId="{F4E4E0AC-5B95-4DF2-AA9C-9374DFDD9C1B}" srcId="{689F5735-F860-4DC5-8881-CDDED0601BE6}" destId="{7DD62969-8949-4062-82EF-D401704D4475}" srcOrd="0" destOrd="0" parTransId="{0752CA22-0760-42D8-BB09-E0B0F6E64135}" sibTransId="{7B047323-E456-456B-96E5-1845842351C9}"/>
    <dgm:cxn modelId="{02860ACE-5DC5-41AD-981D-1F37341E5076}" type="presOf" srcId="{689F5735-F860-4DC5-8881-CDDED0601BE6}" destId="{6C573DA0-A3B0-4FC4-99BF-4814F53C2DDB}" srcOrd="1" destOrd="0" presId="urn:microsoft.com/office/officeart/2005/8/layout/target3"/>
    <dgm:cxn modelId="{198A61A3-00C1-429D-9C94-11D087D50FF7}" type="presOf" srcId="{98B66AD8-779D-4692-880E-922C697F684A}" destId="{D871B728-287B-4B8D-9326-5F20D74A72EF}" srcOrd="1" destOrd="0" presId="urn:microsoft.com/office/officeart/2005/8/layout/target3"/>
    <dgm:cxn modelId="{26B0D6DC-1D4B-46A2-AAE2-7B5509E0CE5B}" type="presOf" srcId="{689F5735-F860-4DC5-8881-CDDED0601BE6}" destId="{61D0A1AF-BA90-4054-8C8C-EA75E9850EBE}" srcOrd="0" destOrd="0" presId="urn:microsoft.com/office/officeart/2005/8/layout/target3"/>
    <dgm:cxn modelId="{7D6E54E8-D60D-491D-9C8B-D38A400C7544}" srcId="{AF2DB149-C7B9-4617-BF5C-1C9041957938}" destId="{841F44F2-2464-415C-B8F8-363DC06B6536}" srcOrd="0" destOrd="0" parTransId="{7FA25167-C40F-4D2B-ABBF-33D21DB253DF}" sibTransId="{0711A34E-BDAB-49BC-AA3E-21EE5192A536}"/>
    <dgm:cxn modelId="{FCD5B9B4-D8F5-4267-98D8-E4702DABD5EA}" type="presOf" srcId="{7DD62969-8949-4062-82EF-D401704D4475}" destId="{667007F6-735D-4F61-BBFF-C81F9E484018}" srcOrd="0" destOrd="0" presId="urn:microsoft.com/office/officeart/2005/8/layout/target3"/>
    <dgm:cxn modelId="{DE3C285A-93BB-4E97-8F5C-36C426D35C41}" type="presOf" srcId="{98B66AD8-779D-4692-880E-922C697F684A}" destId="{6B4920C4-7D7D-49BA-8EAF-9825B74C526B}" srcOrd="0" destOrd="0" presId="urn:microsoft.com/office/officeart/2005/8/layout/target3"/>
    <dgm:cxn modelId="{294D4A69-174A-4D8F-8B28-159F72D4B2ED}" type="presOf" srcId="{AF2DB149-C7B9-4617-BF5C-1C9041957938}" destId="{262FA110-CF15-450D-BA30-B8ED085245A7}" srcOrd="1" destOrd="0" presId="urn:microsoft.com/office/officeart/2005/8/layout/target3"/>
    <dgm:cxn modelId="{E76DA0D9-F62D-4DF8-9B6A-941946C455C3}" type="presOf" srcId="{A177354C-6F02-4500-AF74-E39C14C31249}" destId="{2A3F40CB-6B19-49E8-9749-FF0162F5C588}" srcOrd="0" destOrd="0" presId="urn:microsoft.com/office/officeart/2005/8/layout/target3"/>
    <dgm:cxn modelId="{65D86054-CD2C-4045-A2E8-563BDEB88F24}" type="presOf" srcId="{841F44F2-2464-415C-B8F8-363DC06B6536}" destId="{B15C3622-086F-4C98-8E38-A0D1CACB9FD0}" srcOrd="0" destOrd="0" presId="urn:microsoft.com/office/officeart/2005/8/layout/target3"/>
    <dgm:cxn modelId="{2F64D461-992D-4B40-ADDA-D0171C2DDDD6}" srcId="{98B66AD8-779D-4692-880E-922C697F684A}" destId="{8F26A752-D691-439C-AE80-65BA267E4E1C}" srcOrd="0" destOrd="0" parTransId="{366EC07D-82C2-4947-B27B-F45892AF456E}" sibTransId="{960C3869-B3C4-4F99-934C-1E7FA8EF4F7D}"/>
    <dgm:cxn modelId="{73C0DC7E-A1D4-410A-B849-C2B55CC88D5F}" type="presParOf" srcId="{2A3F40CB-6B19-49E8-9749-FF0162F5C588}" destId="{44344146-D4F5-4C01-BF42-D33EA1AF60F0}" srcOrd="0" destOrd="0" presId="urn:microsoft.com/office/officeart/2005/8/layout/target3"/>
    <dgm:cxn modelId="{D5738B65-C7C2-49ED-BCAE-97927A28C4BD}" type="presParOf" srcId="{2A3F40CB-6B19-49E8-9749-FF0162F5C588}" destId="{E03B9FF8-03AA-4A3E-96CC-F50C12A78B84}" srcOrd="1" destOrd="0" presId="urn:microsoft.com/office/officeart/2005/8/layout/target3"/>
    <dgm:cxn modelId="{F198BBA8-2390-4BF8-B661-0C74A57729E5}" type="presParOf" srcId="{2A3F40CB-6B19-49E8-9749-FF0162F5C588}" destId="{7C5922B7-6F22-4D27-A231-215837DA00FD}" srcOrd="2" destOrd="0" presId="urn:microsoft.com/office/officeart/2005/8/layout/target3"/>
    <dgm:cxn modelId="{B0490B99-36BE-457F-8B85-90E81A00D246}" type="presParOf" srcId="{2A3F40CB-6B19-49E8-9749-FF0162F5C588}" destId="{971FA89A-3B5D-4A10-A019-459F4AD9167F}" srcOrd="3" destOrd="0" presId="urn:microsoft.com/office/officeart/2005/8/layout/target3"/>
    <dgm:cxn modelId="{4C1CB791-8DFB-4729-A839-73974C1FEEA4}" type="presParOf" srcId="{2A3F40CB-6B19-49E8-9749-FF0162F5C588}" destId="{5CD7ED57-0A39-4C65-9259-4924EB08A0BC}" srcOrd="4" destOrd="0" presId="urn:microsoft.com/office/officeart/2005/8/layout/target3"/>
    <dgm:cxn modelId="{44BF281B-7ABF-438A-9674-53DE068BBEF5}" type="presParOf" srcId="{2A3F40CB-6B19-49E8-9749-FF0162F5C588}" destId="{61D0A1AF-BA90-4054-8C8C-EA75E9850EBE}" srcOrd="5" destOrd="0" presId="urn:microsoft.com/office/officeart/2005/8/layout/target3"/>
    <dgm:cxn modelId="{8C5BBCEC-5734-4F14-B317-CC45323BC5AC}" type="presParOf" srcId="{2A3F40CB-6B19-49E8-9749-FF0162F5C588}" destId="{4F602573-AEF4-405A-9F4D-8FD6871373F9}" srcOrd="6" destOrd="0" presId="urn:microsoft.com/office/officeart/2005/8/layout/target3"/>
    <dgm:cxn modelId="{4F721A53-6EC2-43C8-B74D-DC85260F944A}" type="presParOf" srcId="{2A3F40CB-6B19-49E8-9749-FF0162F5C588}" destId="{621ED27C-9504-4502-8C11-F456A081C77F}" srcOrd="7" destOrd="0" presId="urn:microsoft.com/office/officeart/2005/8/layout/target3"/>
    <dgm:cxn modelId="{D01DD6FC-AA25-418F-B579-96CE76170C02}" type="presParOf" srcId="{2A3F40CB-6B19-49E8-9749-FF0162F5C588}" destId="{D18CAAD0-9340-4EB7-A0B5-EEFAA18091E5}" srcOrd="8" destOrd="0" presId="urn:microsoft.com/office/officeart/2005/8/layout/target3"/>
    <dgm:cxn modelId="{FAF0858E-7758-4158-B6E2-79B13366A1DA}" type="presParOf" srcId="{2A3F40CB-6B19-49E8-9749-FF0162F5C588}" destId="{A7997314-BCE5-4BD0-B600-89EC334BF30E}" srcOrd="9" destOrd="0" presId="urn:microsoft.com/office/officeart/2005/8/layout/target3"/>
    <dgm:cxn modelId="{2DAD0A3C-6C56-41C7-8252-2AE262B52C3D}" type="presParOf" srcId="{2A3F40CB-6B19-49E8-9749-FF0162F5C588}" destId="{D54DDDEC-B946-4D3F-A6DF-5634F46116DE}" srcOrd="10" destOrd="0" presId="urn:microsoft.com/office/officeart/2005/8/layout/target3"/>
    <dgm:cxn modelId="{AA6CE761-B4BD-4C56-B182-F0090BDEB34E}" type="presParOf" srcId="{2A3F40CB-6B19-49E8-9749-FF0162F5C588}" destId="{6B4920C4-7D7D-49BA-8EAF-9825B74C526B}" srcOrd="11" destOrd="0" presId="urn:microsoft.com/office/officeart/2005/8/layout/target3"/>
    <dgm:cxn modelId="{101C2C48-B805-4B01-A7DB-F75A662864BE}" type="presParOf" srcId="{2A3F40CB-6B19-49E8-9749-FF0162F5C588}" destId="{DB4A300D-1B5F-4DE0-8D4F-35ADA67D348B}" srcOrd="12" destOrd="0" presId="urn:microsoft.com/office/officeart/2005/8/layout/target3"/>
    <dgm:cxn modelId="{63281066-0DCA-4E28-B68A-65C43A3D87AD}" type="presParOf" srcId="{2A3F40CB-6B19-49E8-9749-FF0162F5C588}" destId="{E0D18E0C-4D03-45A2-86FE-C906560A24BD}" srcOrd="13" destOrd="0" presId="urn:microsoft.com/office/officeart/2005/8/layout/target3"/>
    <dgm:cxn modelId="{0FE7BF55-1F6E-4220-A8DB-D2A1979460A7}" type="presParOf" srcId="{2A3F40CB-6B19-49E8-9749-FF0162F5C588}" destId="{6C573DA0-A3B0-4FC4-99BF-4814F53C2DDB}" srcOrd="14" destOrd="0" presId="urn:microsoft.com/office/officeart/2005/8/layout/target3"/>
    <dgm:cxn modelId="{5D777A1A-E9E7-4BFB-9269-076856DDC73D}" type="presParOf" srcId="{2A3F40CB-6B19-49E8-9749-FF0162F5C588}" destId="{667007F6-735D-4F61-BBFF-C81F9E484018}" srcOrd="15" destOrd="0" presId="urn:microsoft.com/office/officeart/2005/8/layout/target3"/>
    <dgm:cxn modelId="{0C176C12-4126-4E90-92FF-F8FE865FF617}" type="presParOf" srcId="{2A3F40CB-6B19-49E8-9749-FF0162F5C588}" destId="{262FA110-CF15-450D-BA30-B8ED085245A7}" srcOrd="16" destOrd="0" presId="urn:microsoft.com/office/officeart/2005/8/layout/target3"/>
    <dgm:cxn modelId="{226EAD45-DEDE-4537-BEF3-C8DAFB5154D7}" type="presParOf" srcId="{2A3F40CB-6B19-49E8-9749-FF0162F5C588}" destId="{B15C3622-086F-4C98-8E38-A0D1CACB9FD0}" srcOrd="17" destOrd="0" presId="urn:microsoft.com/office/officeart/2005/8/layout/target3"/>
    <dgm:cxn modelId="{EB7B9343-A7B7-4793-A1E6-E22251386710}" type="presParOf" srcId="{2A3F40CB-6B19-49E8-9749-FF0162F5C588}" destId="{D871B728-287B-4B8D-9326-5F20D74A72EF}" srcOrd="18" destOrd="0" presId="urn:microsoft.com/office/officeart/2005/8/layout/target3"/>
    <dgm:cxn modelId="{130BC5C3-1079-4694-AC6A-016B0455DF4F}" type="presParOf" srcId="{2A3F40CB-6B19-49E8-9749-FF0162F5C588}" destId="{8D3B6AE7-9C7F-48BE-AD10-0933BC8008A1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AD3753-A8F4-4D53-9A9B-00DFE2E7E1A2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460384-994B-488D-9DF7-F40EDA34D2B4}">
      <dgm:prSet phldrT="[Текст]" custT="1"/>
      <dgm:spPr/>
      <dgm:t>
        <a:bodyPr/>
        <a:lstStyle/>
        <a:p>
          <a:pPr algn="l"/>
          <a:r>
            <a:rPr lang="ru-RU" sz="2200" dirty="0" smtClean="0"/>
            <a:t>Корректировка ПСД и тех.присоединение к </a:t>
          </a:r>
          <a:r>
            <a:rPr lang="ru-RU" sz="2200" dirty="0" err="1" smtClean="0"/>
            <a:t>эл.сетям</a:t>
          </a:r>
          <a:r>
            <a:rPr lang="ru-RU" sz="2200" dirty="0" smtClean="0"/>
            <a:t> объекта «Водоснабжение правобережной части»</a:t>
          </a:r>
        </a:p>
        <a:p>
          <a:pPr algn="l"/>
          <a:endParaRPr lang="ru-RU" sz="900" dirty="0"/>
        </a:p>
      </dgm:t>
    </dgm:pt>
    <dgm:pt modelId="{64FFED12-8A74-4060-B734-5498A3299E78}" type="parTrans" cxnId="{6CD0D4E7-1D61-463E-B4B5-88D4CBBE9532}">
      <dgm:prSet/>
      <dgm:spPr/>
      <dgm:t>
        <a:bodyPr/>
        <a:lstStyle/>
        <a:p>
          <a:endParaRPr lang="ru-RU"/>
        </a:p>
      </dgm:t>
    </dgm:pt>
    <dgm:pt modelId="{56F5F2EB-3E44-4F3C-8E46-EA716D2F494E}" type="sibTrans" cxnId="{6CD0D4E7-1D61-463E-B4B5-88D4CBBE9532}">
      <dgm:prSet/>
      <dgm:spPr/>
      <dgm:t>
        <a:bodyPr/>
        <a:lstStyle/>
        <a:p>
          <a:endParaRPr lang="ru-RU"/>
        </a:p>
      </dgm:t>
    </dgm:pt>
    <dgm:pt modelId="{5648F6E3-79DF-408E-AE7F-4EE74EE293B8}">
      <dgm:prSet phldrT="[Текст]" custT="1"/>
      <dgm:spPr/>
      <dgm:t>
        <a:bodyPr/>
        <a:lstStyle/>
        <a:p>
          <a:r>
            <a:rPr lang="ru-RU" sz="2000" dirty="0" smtClean="0"/>
            <a:t>Разработка и экспертиза  ПСД на строительство водопровода в </a:t>
          </a:r>
          <a:r>
            <a:rPr lang="ru-RU" sz="2000" dirty="0" err="1" smtClean="0"/>
            <a:t>д.Патровской</a:t>
          </a:r>
          <a:r>
            <a:rPr lang="ru-RU" sz="2000" dirty="0" smtClean="0"/>
            <a:t> ,реконструкцию системы водоснабжения в </a:t>
          </a:r>
          <a:r>
            <a:rPr lang="ru-RU" sz="2000" dirty="0" err="1" smtClean="0"/>
            <a:t>д.Ватамановской</a:t>
          </a:r>
          <a:r>
            <a:rPr lang="ru-RU" sz="2000" dirty="0" smtClean="0"/>
            <a:t> </a:t>
          </a:r>
          <a:endParaRPr lang="ru-RU" sz="2000" dirty="0"/>
        </a:p>
      </dgm:t>
    </dgm:pt>
    <dgm:pt modelId="{CB884E1B-8237-497D-9F48-79578E3AA72D}" type="parTrans" cxnId="{9A627F43-A435-4524-A78D-21446FA8846E}">
      <dgm:prSet/>
      <dgm:spPr/>
      <dgm:t>
        <a:bodyPr/>
        <a:lstStyle/>
        <a:p>
          <a:endParaRPr lang="ru-RU"/>
        </a:p>
      </dgm:t>
    </dgm:pt>
    <dgm:pt modelId="{FAEE816D-6C12-4BD7-9A71-8C085BE2AB11}" type="sibTrans" cxnId="{9A627F43-A435-4524-A78D-21446FA8846E}">
      <dgm:prSet/>
      <dgm:spPr/>
      <dgm:t>
        <a:bodyPr/>
        <a:lstStyle/>
        <a:p>
          <a:endParaRPr lang="ru-RU"/>
        </a:p>
      </dgm:t>
    </dgm:pt>
    <dgm:pt modelId="{E7AD62AD-D406-46B0-AE17-028B77797C97}">
      <dgm:prSet phldrT="[Текст]" custT="1"/>
      <dgm:spPr/>
      <dgm:t>
        <a:bodyPr/>
        <a:lstStyle/>
        <a:p>
          <a:r>
            <a:rPr lang="ru-RU" sz="2400" dirty="0" smtClean="0"/>
            <a:t>Проверка достоверности определения сметной стоимости по устройству наружных сетей водоснабжения</a:t>
          </a:r>
          <a:endParaRPr lang="ru-RU" sz="2400" dirty="0"/>
        </a:p>
      </dgm:t>
    </dgm:pt>
    <dgm:pt modelId="{018B1877-3660-4F41-AC96-6F27A45C16EF}" type="parTrans" cxnId="{0B3AA8BA-4847-4402-8A0F-AD375BCE73D6}">
      <dgm:prSet/>
      <dgm:spPr/>
      <dgm:t>
        <a:bodyPr/>
        <a:lstStyle/>
        <a:p>
          <a:endParaRPr lang="ru-RU"/>
        </a:p>
      </dgm:t>
    </dgm:pt>
    <dgm:pt modelId="{6C814698-5165-4FE3-90CE-649123B95C0A}" type="sibTrans" cxnId="{0B3AA8BA-4847-4402-8A0F-AD375BCE73D6}">
      <dgm:prSet/>
      <dgm:spPr/>
      <dgm:t>
        <a:bodyPr/>
        <a:lstStyle/>
        <a:p>
          <a:endParaRPr lang="ru-RU"/>
        </a:p>
      </dgm:t>
    </dgm:pt>
    <dgm:pt modelId="{10D161BA-E1A7-4092-AD6E-F3D825D5553A}">
      <dgm:prSet custT="1"/>
      <dgm:spPr/>
      <dgm:t>
        <a:bodyPr/>
        <a:lstStyle/>
        <a:p>
          <a:r>
            <a:rPr lang="ru-RU" sz="2000" b="1" dirty="0" smtClean="0"/>
            <a:t>331,3 </a:t>
          </a:r>
          <a:r>
            <a:rPr lang="ru-RU" sz="2000" b="1" dirty="0" err="1" smtClean="0"/>
            <a:t>тыс.руб</a:t>
          </a:r>
          <a:endParaRPr lang="ru-RU" sz="2000" b="1" dirty="0"/>
        </a:p>
      </dgm:t>
    </dgm:pt>
    <dgm:pt modelId="{30E6C883-4CA3-4D17-9E85-577ABF295CEF}" type="parTrans" cxnId="{5583ABB1-95E1-42FF-838E-8AE56CB389EE}">
      <dgm:prSet/>
      <dgm:spPr/>
      <dgm:t>
        <a:bodyPr/>
        <a:lstStyle/>
        <a:p>
          <a:endParaRPr lang="ru-RU"/>
        </a:p>
      </dgm:t>
    </dgm:pt>
    <dgm:pt modelId="{3E591F2D-64A1-4F1D-A444-EA4C2E731204}" type="sibTrans" cxnId="{5583ABB1-95E1-42FF-838E-8AE56CB389EE}">
      <dgm:prSet/>
      <dgm:spPr/>
      <dgm:t>
        <a:bodyPr/>
        <a:lstStyle/>
        <a:p>
          <a:endParaRPr lang="ru-RU"/>
        </a:p>
      </dgm:t>
    </dgm:pt>
    <dgm:pt modelId="{912D245A-4815-4733-AB69-EE1FF167C9E4}">
      <dgm:prSet custT="1"/>
      <dgm:spPr/>
      <dgm:t>
        <a:bodyPr/>
        <a:lstStyle/>
        <a:p>
          <a:r>
            <a:rPr lang="ru-RU" sz="2000" b="1" dirty="0" smtClean="0"/>
            <a:t>863,9 </a:t>
          </a:r>
          <a:r>
            <a:rPr lang="ru-RU" sz="2000" b="1" dirty="0" err="1" smtClean="0"/>
            <a:t>тыс.руб</a:t>
          </a:r>
          <a:endParaRPr lang="ru-RU" sz="2000" b="1" dirty="0"/>
        </a:p>
      </dgm:t>
    </dgm:pt>
    <dgm:pt modelId="{6054FDB9-EF78-4005-BA2D-88F1CE37BDD1}" type="parTrans" cxnId="{44278962-4EF5-4979-94A2-BF222C0EBA7A}">
      <dgm:prSet/>
      <dgm:spPr/>
      <dgm:t>
        <a:bodyPr/>
        <a:lstStyle/>
        <a:p>
          <a:endParaRPr lang="ru-RU"/>
        </a:p>
      </dgm:t>
    </dgm:pt>
    <dgm:pt modelId="{31A6C79F-B604-4A65-AEA3-9991707644D2}" type="sibTrans" cxnId="{44278962-4EF5-4979-94A2-BF222C0EBA7A}">
      <dgm:prSet/>
      <dgm:spPr/>
      <dgm:t>
        <a:bodyPr/>
        <a:lstStyle/>
        <a:p>
          <a:endParaRPr lang="ru-RU"/>
        </a:p>
      </dgm:t>
    </dgm:pt>
    <dgm:pt modelId="{35CE6021-93FA-4A8C-8AFC-0CEE4B86B030}">
      <dgm:prSet custT="1"/>
      <dgm:spPr/>
      <dgm:t>
        <a:bodyPr/>
        <a:lstStyle/>
        <a:p>
          <a:r>
            <a:rPr lang="ru-RU" sz="2000" b="1" dirty="0" smtClean="0"/>
            <a:t>10,0 </a:t>
          </a:r>
          <a:r>
            <a:rPr lang="ru-RU" sz="2000" b="1" dirty="0" err="1" smtClean="0"/>
            <a:t>тыс.руб</a:t>
          </a:r>
          <a:endParaRPr lang="ru-RU" sz="2000" b="1" dirty="0"/>
        </a:p>
      </dgm:t>
    </dgm:pt>
    <dgm:pt modelId="{80C4D773-B207-4493-9435-54EDCF10F121}" type="parTrans" cxnId="{2412EC5C-24D2-4552-BFB9-A56BF47E4339}">
      <dgm:prSet/>
      <dgm:spPr/>
      <dgm:t>
        <a:bodyPr/>
        <a:lstStyle/>
        <a:p>
          <a:endParaRPr lang="ru-RU"/>
        </a:p>
      </dgm:t>
    </dgm:pt>
    <dgm:pt modelId="{734CA668-9904-4D05-A6C6-B925A7859802}" type="sibTrans" cxnId="{2412EC5C-24D2-4552-BFB9-A56BF47E4339}">
      <dgm:prSet/>
      <dgm:spPr/>
      <dgm:t>
        <a:bodyPr/>
        <a:lstStyle/>
        <a:p>
          <a:endParaRPr lang="ru-RU"/>
        </a:p>
      </dgm:t>
    </dgm:pt>
    <dgm:pt modelId="{77CAE9ED-FAE3-4111-9979-A3E792C510A3}" type="pres">
      <dgm:prSet presAssocID="{C9AD3753-A8F4-4D53-9A9B-00DFE2E7E1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71C5EF-8FFF-4CD2-869C-E97CFCE1D851}" type="pres">
      <dgm:prSet presAssocID="{55460384-994B-488D-9DF7-F40EDA34D2B4}" presName="parentLin" presStyleCnt="0"/>
      <dgm:spPr/>
    </dgm:pt>
    <dgm:pt modelId="{E4E18E7F-F203-4BFC-ADAB-C1B18B5C4592}" type="pres">
      <dgm:prSet presAssocID="{55460384-994B-488D-9DF7-F40EDA34D2B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12E368D-A08B-4FCE-92C4-A9EE9E55753B}" type="pres">
      <dgm:prSet presAssocID="{55460384-994B-488D-9DF7-F40EDA34D2B4}" presName="parentText" presStyleLbl="node1" presStyleIdx="0" presStyleCnt="3" custScaleX="104932" custScaleY="1604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DF149-292B-4261-B2EB-59B9EC29885F}" type="pres">
      <dgm:prSet presAssocID="{55460384-994B-488D-9DF7-F40EDA34D2B4}" presName="negativeSpace" presStyleCnt="0"/>
      <dgm:spPr/>
    </dgm:pt>
    <dgm:pt modelId="{B133B3B3-FB64-4173-97F1-53900B3C4F14}" type="pres">
      <dgm:prSet presAssocID="{55460384-994B-488D-9DF7-F40EDA34D2B4}" presName="childText" presStyleLbl="conFgAcc1" presStyleIdx="0" presStyleCnt="3" custScaleY="78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19EDD-D101-40AC-8B05-33922FB1141E}" type="pres">
      <dgm:prSet presAssocID="{56F5F2EB-3E44-4F3C-8E46-EA716D2F494E}" presName="spaceBetweenRectangles" presStyleCnt="0"/>
      <dgm:spPr/>
    </dgm:pt>
    <dgm:pt modelId="{6862289F-246D-428F-AF2D-2FE7CA90B80E}" type="pres">
      <dgm:prSet presAssocID="{5648F6E3-79DF-408E-AE7F-4EE74EE293B8}" presName="parentLin" presStyleCnt="0"/>
      <dgm:spPr/>
    </dgm:pt>
    <dgm:pt modelId="{C3B1B49E-9A71-4C4A-9442-51AFD8092901}" type="pres">
      <dgm:prSet presAssocID="{5648F6E3-79DF-408E-AE7F-4EE74EE293B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F44E375-F21A-423A-B4CC-3BAC6140BE6E}" type="pres">
      <dgm:prSet presAssocID="{5648F6E3-79DF-408E-AE7F-4EE74EE293B8}" presName="parentText" presStyleLbl="node1" presStyleIdx="1" presStyleCnt="3" custScaleX="107674" custScaleY="1282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7D145-DB87-4620-92EE-3958BDE0B44D}" type="pres">
      <dgm:prSet presAssocID="{5648F6E3-79DF-408E-AE7F-4EE74EE293B8}" presName="negativeSpace" presStyleCnt="0"/>
      <dgm:spPr/>
    </dgm:pt>
    <dgm:pt modelId="{2D529EAD-2580-4DE7-AD04-13BAE4B7FEAE}" type="pres">
      <dgm:prSet presAssocID="{5648F6E3-79DF-408E-AE7F-4EE74EE293B8}" presName="childText" presStyleLbl="conFgAcc1" presStyleIdx="1" presStyleCnt="3" custScaleY="72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505F39-C217-4452-8EBF-88A20FB13D93}" type="pres">
      <dgm:prSet presAssocID="{FAEE816D-6C12-4BD7-9A71-8C085BE2AB11}" presName="spaceBetweenRectangles" presStyleCnt="0"/>
      <dgm:spPr/>
    </dgm:pt>
    <dgm:pt modelId="{0A35BAFA-7C30-4866-A3B2-89A2A36C9214}" type="pres">
      <dgm:prSet presAssocID="{E7AD62AD-D406-46B0-AE17-028B77797C97}" presName="parentLin" presStyleCnt="0"/>
      <dgm:spPr/>
    </dgm:pt>
    <dgm:pt modelId="{0636CF82-FF0B-4FBB-B8D8-41C2E9C4053E}" type="pres">
      <dgm:prSet presAssocID="{E7AD62AD-D406-46B0-AE17-028B77797C9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5B275DC-6356-4F56-B4D2-260A8EA16415}" type="pres">
      <dgm:prSet presAssocID="{E7AD62AD-D406-46B0-AE17-028B77797C97}" presName="parentText" presStyleLbl="node1" presStyleIdx="2" presStyleCnt="3" custScaleX="105313" custScaleY="1398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84A43E-3B57-4F45-877F-B75FE626B025}" type="pres">
      <dgm:prSet presAssocID="{E7AD62AD-D406-46B0-AE17-028B77797C97}" presName="negativeSpace" presStyleCnt="0"/>
      <dgm:spPr/>
    </dgm:pt>
    <dgm:pt modelId="{925EF906-26FB-4CC4-A96A-C8064A38F932}" type="pres">
      <dgm:prSet presAssocID="{E7AD62AD-D406-46B0-AE17-028B77797C97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06334B-E9BF-4866-81D6-F96D251B3D97}" type="presOf" srcId="{C9AD3753-A8F4-4D53-9A9B-00DFE2E7E1A2}" destId="{77CAE9ED-FAE3-4111-9979-A3E792C510A3}" srcOrd="0" destOrd="0" presId="urn:microsoft.com/office/officeart/2005/8/layout/list1"/>
    <dgm:cxn modelId="{CCACBE7A-D114-40FE-A74C-2C6F168401BE}" type="presOf" srcId="{E7AD62AD-D406-46B0-AE17-028B77797C97}" destId="{65B275DC-6356-4F56-B4D2-260A8EA16415}" srcOrd="1" destOrd="0" presId="urn:microsoft.com/office/officeart/2005/8/layout/list1"/>
    <dgm:cxn modelId="{DCBE5C1B-BDF2-449E-9F76-4859A35EFDAA}" type="presOf" srcId="{5648F6E3-79DF-408E-AE7F-4EE74EE293B8}" destId="{C3B1B49E-9A71-4C4A-9442-51AFD8092901}" srcOrd="0" destOrd="0" presId="urn:microsoft.com/office/officeart/2005/8/layout/list1"/>
    <dgm:cxn modelId="{9A627F43-A435-4524-A78D-21446FA8846E}" srcId="{C9AD3753-A8F4-4D53-9A9B-00DFE2E7E1A2}" destId="{5648F6E3-79DF-408E-AE7F-4EE74EE293B8}" srcOrd="1" destOrd="0" parTransId="{CB884E1B-8237-497D-9F48-79578E3AA72D}" sibTransId="{FAEE816D-6C12-4BD7-9A71-8C085BE2AB11}"/>
    <dgm:cxn modelId="{1F16A6F0-4DB8-42D2-918F-2323F34BD333}" type="presOf" srcId="{912D245A-4815-4733-AB69-EE1FF167C9E4}" destId="{2D529EAD-2580-4DE7-AD04-13BAE4B7FEAE}" srcOrd="0" destOrd="0" presId="urn:microsoft.com/office/officeart/2005/8/layout/list1"/>
    <dgm:cxn modelId="{2412EC5C-24D2-4552-BFB9-A56BF47E4339}" srcId="{E7AD62AD-D406-46B0-AE17-028B77797C97}" destId="{35CE6021-93FA-4A8C-8AFC-0CEE4B86B030}" srcOrd="0" destOrd="0" parTransId="{80C4D773-B207-4493-9435-54EDCF10F121}" sibTransId="{734CA668-9904-4D05-A6C6-B925A7859802}"/>
    <dgm:cxn modelId="{B7FD7E45-BAD8-463E-A21E-6F08CE73E575}" type="presOf" srcId="{5648F6E3-79DF-408E-AE7F-4EE74EE293B8}" destId="{3F44E375-F21A-423A-B4CC-3BAC6140BE6E}" srcOrd="1" destOrd="0" presId="urn:microsoft.com/office/officeart/2005/8/layout/list1"/>
    <dgm:cxn modelId="{5583ABB1-95E1-42FF-838E-8AE56CB389EE}" srcId="{55460384-994B-488D-9DF7-F40EDA34D2B4}" destId="{10D161BA-E1A7-4092-AD6E-F3D825D5553A}" srcOrd="0" destOrd="0" parTransId="{30E6C883-4CA3-4D17-9E85-577ABF295CEF}" sibTransId="{3E591F2D-64A1-4F1D-A444-EA4C2E731204}"/>
    <dgm:cxn modelId="{8E621E36-2002-45D4-8E61-44AC007BD841}" type="presOf" srcId="{35CE6021-93FA-4A8C-8AFC-0CEE4B86B030}" destId="{925EF906-26FB-4CC4-A96A-C8064A38F932}" srcOrd="0" destOrd="0" presId="urn:microsoft.com/office/officeart/2005/8/layout/list1"/>
    <dgm:cxn modelId="{AE60E0BE-288F-4716-8643-52B72BA54829}" type="presOf" srcId="{E7AD62AD-D406-46B0-AE17-028B77797C97}" destId="{0636CF82-FF0B-4FBB-B8D8-41C2E9C4053E}" srcOrd="0" destOrd="0" presId="urn:microsoft.com/office/officeart/2005/8/layout/list1"/>
    <dgm:cxn modelId="{27AE1298-02D1-4E69-9C7B-717E285D72E1}" type="presOf" srcId="{55460384-994B-488D-9DF7-F40EDA34D2B4}" destId="{E4E18E7F-F203-4BFC-ADAB-C1B18B5C4592}" srcOrd="0" destOrd="0" presId="urn:microsoft.com/office/officeart/2005/8/layout/list1"/>
    <dgm:cxn modelId="{7C596A11-483F-4BC0-B435-6AB0FEFE643F}" type="presOf" srcId="{55460384-994B-488D-9DF7-F40EDA34D2B4}" destId="{A12E368D-A08B-4FCE-92C4-A9EE9E55753B}" srcOrd="1" destOrd="0" presId="urn:microsoft.com/office/officeart/2005/8/layout/list1"/>
    <dgm:cxn modelId="{6CD0D4E7-1D61-463E-B4B5-88D4CBBE9532}" srcId="{C9AD3753-A8F4-4D53-9A9B-00DFE2E7E1A2}" destId="{55460384-994B-488D-9DF7-F40EDA34D2B4}" srcOrd="0" destOrd="0" parTransId="{64FFED12-8A74-4060-B734-5498A3299E78}" sibTransId="{56F5F2EB-3E44-4F3C-8E46-EA716D2F494E}"/>
    <dgm:cxn modelId="{769D418A-4C53-4D28-A44D-916854BE84D8}" type="presOf" srcId="{10D161BA-E1A7-4092-AD6E-F3D825D5553A}" destId="{B133B3B3-FB64-4173-97F1-53900B3C4F14}" srcOrd="0" destOrd="0" presId="urn:microsoft.com/office/officeart/2005/8/layout/list1"/>
    <dgm:cxn modelId="{0B3AA8BA-4847-4402-8A0F-AD375BCE73D6}" srcId="{C9AD3753-A8F4-4D53-9A9B-00DFE2E7E1A2}" destId="{E7AD62AD-D406-46B0-AE17-028B77797C97}" srcOrd="2" destOrd="0" parTransId="{018B1877-3660-4F41-AC96-6F27A45C16EF}" sibTransId="{6C814698-5165-4FE3-90CE-649123B95C0A}"/>
    <dgm:cxn modelId="{44278962-4EF5-4979-94A2-BF222C0EBA7A}" srcId="{5648F6E3-79DF-408E-AE7F-4EE74EE293B8}" destId="{912D245A-4815-4733-AB69-EE1FF167C9E4}" srcOrd="0" destOrd="0" parTransId="{6054FDB9-EF78-4005-BA2D-88F1CE37BDD1}" sibTransId="{31A6C79F-B604-4A65-AEA3-9991707644D2}"/>
    <dgm:cxn modelId="{E1F688F6-7B0A-476E-8212-2D93EE9A3E38}" type="presParOf" srcId="{77CAE9ED-FAE3-4111-9979-A3E792C510A3}" destId="{1A71C5EF-8FFF-4CD2-869C-E97CFCE1D851}" srcOrd="0" destOrd="0" presId="urn:microsoft.com/office/officeart/2005/8/layout/list1"/>
    <dgm:cxn modelId="{23E04A6C-FFFB-4DCE-945D-B1EBB8054221}" type="presParOf" srcId="{1A71C5EF-8FFF-4CD2-869C-E97CFCE1D851}" destId="{E4E18E7F-F203-4BFC-ADAB-C1B18B5C4592}" srcOrd="0" destOrd="0" presId="urn:microsoft.com/office/officeart/2005/8/layout/list1"/>
    <dgm:cxn modelId="{C400C8EE-EE42-4584-88DF-E7B818D0886F}" type="presParOf" srcId="{1A71C5EF-8FFF-4CD2-869C-E97CFCE1D851}" destId="{A12E368D-A08B-4FCE-92C4-A9EE9E55753B}" srcOrd="1" destOrd="0" presId="urn:microsoft.com/office/officeart/2005/8/layout/list1"/>
    <dgm:cxn modelId="{4B9D9993-9E64-45E3-8AED-83437C8F6A1A}" type="presParOf" srcId="{77CAE9ED-FAE3-4111-9979-A3E792C510A3}" destId="{113DF149-292B-4261-B2EB-59B9EC29885F}" srcOrd="1" destOrd="0" presId="urn:microsoft.com/office/officeart/2005/8/layout/list1"/>
    <dgm:cxn modelId="{CCFEEA85-E480-4B88-B462-F8D738804FD8}" type="presParOf" srcId="{77CAE9ED-FAE3-4111-9979-A3E792C510A3}" destId="{B133B3B3-FB64-4173-97F1-53900B3C4F14}" srcOrd="2" destOrd="0" presId="urn:microsoft.com/office/officeart/2005/8/layout/list1"/>
    <dgm:cxn modelId="{977A2D6B-203A-4C9F-B67C-7E91259D1CF8}" type="presParOf" srcId="{77CAE9ED-FAE3-4111-9979-A3E792C510A3}" destId="{B9919EDD-D101-40AC-8B05-33922FB1141E}" srcOrd="3" destOrd="0" presId="urn:microsoft.com/office/officeart/2005/8/layout/list1"/>
    <dgm:cxn modelId="{7FB8A81B-2910-45F6-BF07-4312AEEC71A7}" type="presParOf" srcId="{77CAE9ED-FAE3-4111-9979-A3E792C510A3}" destId="{6862289F-246D-428F-AF2D-2FE7CA90B80E}" srcOrd="4" destOrd="0" presId="urn:microsoft.com/office/officeart/2005/8/layout/list1"/>
    <dgm:cxn modelId="{3CB30D3E-DC85-47FD-92A6-1E9671CEC0AE}" type="presParOf" srcId="{6862289F-246D-428F-AF2D-2FE7CA90B80E}" destId="{C3B1B49E-9A71-4C4A-9442-51AFD8092901}" srcOrd="0" destOrd="0" presId="urn:microsoft.com/office/officeart/2005/8/layout/list1"/>
    <dgm:cxn modelId="{532D1672-AEE4-47AC-BBE6-BBCA261365A1}" type="presParOf" srcId="{6862289F-246D-428F-AF2D-2FE7CA90B80E}" destId="{3F44E375-F21A-423A-B4CC-3BAC6140BE6E}" srcOrd="1" destOrd="0" presId="urn:microsoft.com/office/officeart/2005/8/layout/list1"/>
    <dgm:cxn modelId="{FCC4ED63-4DB5-42DD-B2B0-AF448691DD64}" type="presParOf" srcId="{77CAE9ED-FAE3-4111-9979-A3E792C510A3}" destId="{C627D145-DB87-4620-92EE-3958BDE0B44D}" srcOrd="5" destOrd="0" presId="urn:microsoft.com/office/officeart/2005/8/layout/list1"/>
    <dgm:cxn modelId="{2BA2DD86-545E-43AD-8E3F-7C4170C8303F}" type="presParOf" srcId="{77CAE9ED-FAE3-4111-9979-A3E792C510A3}" destId="{2D529EAD-2580-4DE7-AD04-13BAE4B7FEAE}" srcOrd="6" destOrd="0" presId="urn:microsoft.com/office/officeart/2005/8/layout/list1"/>
    <dgm:cxn modelId="{EA1E05E7-A3DE-448D-A2F4-B8CEC2038245}" type="presParOf" srcId="{77CAE9ED-FAE3-4111-9979-A3E792C510A3}" destId="{5E505F39-C217-4452-8EBF-88A20FB13D93}" srcOrd="7" destOrd="0" presId="urn:microsoft.com/office/officeart/2005/8/layout/list1"/>
    <dgm:cxn modelId="{1532BE86-27BE-4F16-8B92-92D9CFF91AEE}" type="presParOf" srcId="{77CAE9ED-FAE3-4111-9979-A3E792C510A3}" destId="{0A35BAFA-7C30-4866-A3B2-89A2A36C9214}" srcOrd="8" destOrd="0" presId="urn:microsoft.com/office/officeart/2005/8/layout/list1"/>
    <dgm:cxn modelId="{3F61F60F-8EAA-47DD-AEE3-DBF4C2DA19F8}" type="presParOf" srcId="{0A35BAFA-7C30-4866-A3B2-89A2A36C9214}" destId="{0636CF82-FF0B-4FBB-B8D8-41C2E9C4053E}" srcOrd="0" destOrd="0" presId="urn:microsoft.com/office/officeart/2005/8/layout/list1"/>
    <dgm:cxn modelId="{37F3764C-4719-440F-B180-A2EAA121251A}" type="presParOf" srcId="{0A35BAFA-7C30-4866-A3B2-89A2A36C9214}" destId="{65B275DC-6356-4F56-B4D2-260A8EA16415}" srcOrd="1" destOrd="0" presId="urn:microsoft.com/office/officeart/2005/8/layout/list1"/>
    <dgm:cxn modelId="{A9C7C283-DB07-4457-B0DE-5023F8A6E80D}" type="presParOf" srcId="{77CAE9ED-FAE3-4111-9979-A3E792C510A3}" destId="{A484A43E-3B57-4F45-877F-B75FE626B025}" srcOrd="9" destOrd="0" presId="urn:microsoft.com/office/officeart/2005/8/layout/list1"/>
    <dgm:cxn modelId="{C8BEECD5-8465-45E5-95A1-634852F811D6}" type="presParOf" srcId="{77CAE9ED-FAE3-4111-9979-A3E792C510A3}" destId="{925EF906-26FB-4CC4-A96A-C8064A38F93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AD0AB7F-3CAA-43C5-8624-D96447D6B101}" type="doc">
      <dgm:prSet loTypeId="urn:microsoft.com/office/officeart/2005/8/layout/vList5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F7BC07-70C3-42DD-B9D0-4EDCC11AC550}">
      <dgm:prSet phldrT="[Текст]" custT="1"/>
      <dgm:spPr/>
      <dgm:t>
        <a:bodyPr/>
        <a:lstStyle/>
        <a:p>
          <a:r>
            <a:rPr lang="ru-RU" sz="2400" dirty="0" smtClean="0"/>
            <a:t>590,0 </a:t>
          </a:r>
          <a:r>
            <a:rPr lang="ru-RU" sz="2400" dirty="0" err="1" smtClean="0"/>
            <a:t>тыс.руб</a:t>
          </a:r>
          <a:endParaRPr lang="ru-RU" sz="2400" dirty="0"/>
        </a:p>
      </dgm:t>
    </dgm:pt>
    <dgm:pt modelId="{95D3C757-AD6D-4353-AF88-C1E7F4A7503A}" type="parTrans" cxnId="{20E173C0-FD48-409D-8B57-43825CD59309}">
      <dgm:prSet/>
      <dgm:spPr/>
      <dgm:t>
        <a:bodyPr/>
        <a:lstStyle/>
        <a:p>
          <a:endParaRPr lang="ru-RU"/>
        </a:p>
      </dgm:t>
    </dgm:pt>
    <dgm:pt modelId="{CC9422BE-506D-4C16-A312-5864C1B72F12}" type="sibTrans" cxnId="{20E173C0-FD48-409D-8B57-43825CD59309}">
      <dgm:prSet/>
      <dgm:spPr/>
      <dgm:t>
        <a:bodyPr/>
        <a:lstStyle/>
        <a:p>
          <a:endParaRPr lang="ru-RU"/>
        </a:p>
      </dgm:t>
    </dgm:pt>
    <dgm:pt modelId="{17321994-6052-480C-80CB-889E4DF50E38}">
      <dgm:prSet phldrT="[Текст]" custT="1"/>
      <dgm:spPr/>
      <dgm:t>
        <a:bodyPr/>
        <a:lstStyle/>
        <a:p>
          <a:r>
            <a:rPr lang="ru-RU" sz="1500" dirty="0" smtClean="0"/>
            <a:t>Закупка материалов для устройства сетей электроснабжения в микрорайоне ИЖС в западной части г.Каргополя </a:t>
          </a:r>
          <a:endParaRPr lang="ru-RU" sz="1500" dirty="0"/>
        </a:p>
      </dgm:t>
    </dgm:pt>
    <dgm:pt modelId="{32EDF05C-C786-4B9F-89F7-098605868C59}" type="parTrans" cxnId="{A42753DE-7700-4943-B189-77CE4F023C84}">
      <dgm:prSet/>
      <dgm:spPr/>
      <dgm:t>
        <a:bodyPr/>
        <a:lstStyle/>
        <a:p>
          <a:endParaRPr lang="ru-RU"/>
        </a:p>
      </dgm:t>
    </dgm:pt>
    <dgm:pt modelId="{C14D937B-7DA9-4904-9EDD-93FB9B6A424B}" type="sibTrans" cxnId="{A42753DE-7700-4943-B189-77CE4F023C84}">
      <dgm:prSet/>
      <dgm:spPr/>
      <dgm:t>
        <a:bodyPr/>
        <a:lstStyle/>
        <a:p>
          <a:endParaRPr lang="ru-RU"/>
        </a:p>
      </dgm:t>
    </dgm:pt>
    <dgm:pt modelId="{C9DBDD20-7EE9-41D8-80E4-05A5744EC6EA}">
      <dgm:prSet phldrT="[Текст]" custT="1"/>
      <dgm:spPr/>
      <dgm:t>
        <a:bodyPr/>
        <a:lstStyle/>
        <a:p>
          <a:r>
            <a:rPr lang="ru-RU" sz="2400" dirty="0" smtClean="0"/>
            <a:t>507,6 </a:t>
          </a:r>
          <a:r>
            <a:rPr lang="ru-RU" sz="2400" dirty="0" err="1" smtClean="0"/>
            <a:t>тыс.руб</a:t>
          </a:r>
          <a:endParaRPr lang="ru-RU" sz="2400" dirty="0"/>
        </a:p>
      </dgm:t>
    </dgm:pt>
    <dgm:pt modelId="{68D52880-DE2E-4B49-AD0E-A7BC718CD321}" type="parTrans" cxnId="{27D6EC68-7195-4E92-8003-47145FBF70B9}">
      <dgm:prSet/>
      <dgm:spPr/>
      <dgm:t>
        <a:bodyPr/>
        <a:lstStyle/>
        <a:p>
          <a:endParaRPr lang="ru-RU"/>
        </a:p>
      </dgm:t>
    </dgm:pt>
    <dgm:pt modelId="{AE3C1977-F158-48C6-B88D-3B156F1D3624}" type="sibTrans" cxnId="{27D6EC68-7195-4E92-8003-47145FBF70B9}">
      <dgm:prSet/>
      <dgm:spPr/>
      <dgm:t>
        <a:bodyPr/>
        <a:lstStyle/>
        <a:p>
          <a:endParaRPr lang="ru-RU"/>
        </a:p>
      </dgm:t>
    </dgm:pt>
    <dgm:pt modelId="{ACB48056-BFA9-48C1-9230-543768B3ED03}">
      <dgm:prSet phldrT="[Текст]" custT="1"/>
      <dgm:spPr/>
      <dgm:t>
        <a:bodyPr/>
        <a:lstStyle/>
        <a:p>
          <a:r>
            <a:rPr lang="ru-RU" sz="1500" dirty="0" smtClean="0"/>
            <a:t>Приобретение материалов для проведения капитального ремонта сетей теплоснабжения по  ул.Онежская  </a:t>
          </a:r>
          <a:endParaRPr lang="ru-RU" sz="1500" dirty="0"/>
        </a:p>
      </dgm:t>
    </dgm:pt>
    <dgm:pt modelId="{1BDE6EBD-F14C-4BE4-9F1F-8CA6D320860E}" type="parTrans" cxnId="{86DC2AAB-078B-4C48-8127-4CBD928B9A20}">
      <dgm:prSet/>
      <dgm:spPr/>
      <dgm:t>
        <a:bodyPr/>
        <a:lstStyle/>
        <a:p>
          <a:endParaRPr lang="ru-RU"/>
        </a:p>
      </dgm:t>
    </dgm:pt>
    <dgm:pt modelId="{982E962E-B382-4913-A764-75234C3A9F2A}" type="sibTrans" cxnId="{86DC2AAB-078B-4C48-8127-4CBD928B9A20}">
      <dgm:prSet/>
      <dgm:spPr/>
      <dgm:t>
        <a:bodyPr/>
        <a:lstStyle/>
        <a:p>
          <a:endParaRPr lang="ru-RU"/>
        </a:p>
      </dgm:t>
    </dgm:pt>
    <dgm:pt modelId="{7B404ED2-8F76-4106-8AC5-50C5D1C789DA}">
      <dgm:prSet phldrT="[Текст]" custT="1"/>
      <dgm:spPr/>
      <dgm:t>
        <a:bodyPr/>
        <a:lstStyle/>
        <a:p>
          <a:r>
            <a:rPr lang="ru-RU" sz="2600" dirty="0" smtClean="0"/>
            <a:t>511,7 </a:t>
          </a:r>
          <a:r>
            <a:rPr lang="ru-RU" sz="2600" dirty="0" err="1" smtClean="0"/>
            <a:t>тыс.руб</a:t>
          </a:r>
          <a:endParaRPr lang="ru-RU" sz="2600" dirty="0"/>
        </a:p>
      </dgm:t>
    </dgm:pt>
    <dgm:pt modelId="{CA1410E7-E878-4F51-B0E0-B9BBB2A695B3}" type="parTrans" cxnId="{5A3AB667-8218-4541-9D7A-88631CB49591}">
      <dgm:prSet/>
      <dgm:spPr/>
      <dgm:t>
        <a:bodyPr/>
        <a:lstStyle/>
        <a:p>
          <a:endParaRPr lang="ru-RU"/>
        </a:p>
      </dgm:t>
    </dgm:pt>
    <dgm:pt modelId="{E5DE8400-5174-43BD-927F-09A058D1BD48}" type="sibTrans" cxnId="{5A3AB667-8218-4541-9D7A-88631CB49591}">
      <dgm:prSet/>
      <dgm:spPr/>
      <dgm:t>
        <a:bodyPr/>
        <a:lstStyle/>
        <a:p>
          <a:endParaRPr lang="ru-RU"/>
        </a:p>
      </dgm:t>
    </dgm:pt>
    <dgm:pt modelId="{EA43D80E-E1DF-4915-9A1E-12DC5BA20A8F}">
      <dgm:prSet phldrT="[Текст]" custT="1"/>
      <dgm:spPr/>
      <dgm:t>
        <a:bodyPr/>
        <a:lstStyle/>
        <a:p>
          <a:r>
            <a:rPr lang="ru-RU" sz="1500" dirty="0" smtClean="0"/>
            <a:t>Переоценка запасов подземных вод </a:t>
          </a:r>
          <a:endParaRPr lang="ru-RU" sz="1500" dirty="0"/>
        </a:p>
      </dgm:t>
    </dgm:pt>
    <dgm:pt modelId="{611376D2-8C0B-4A27-93B4-109F15BE5EF1}" type="parTrans" cxnId="{BB31EFA4-FF79-455B-A111-BF981706C63B}">
      <dgm:prSet/>
      <dgm:spPr/>
      <dgm:t>
        <a:bodyPr/>
        <a:lstStyle/>
        <a:p>
          <a:endParaRPr lang="ru-RU"/>
        </a:p>
      </dgm:t>
    </dgm:pt>
    <dgm:pt modelId="{4677CCFB-E493-44F9-82D6-CBF7CE229A7B}" type="sibTrans" cxnId="{BB31EFA4-FF79-455B-A111-BF981706C63B}">
      <dgm:prSet/>
      <dgm:spPr/>
      <dgm:t>
        <a:bodyPr/>
        <a:lstStyle/>
        <a:p>
          <a:endParaRPr lang="ru-RU"/>
        </a:p>
      </dgm:t>
    </dgm:pt>
    <dgm:pt modelId="{6A89310C-24F0-4A04-94E1-B912AAFAC935}">
      <dgm:prSet phldrT="[Текст]" custT="1"/>
      <dgm:spPr/>
      <dgm:t>
        <a:bodyPr/>
        <a:lstStyle/>
        <a:p>
          <a:r>
            <a:rPr lang="ru-RU" sz="1500" dirty="0" smtClean="0"/>
            <a:t>Оплата коммунальных расходов на КОС на 700 куб.м</a:t>
          </a:r>
          <a:endParaRPr lang="ru-RU" sz="1500" dirty="0"/>
        </a:p>
      </dgm:t>
    </dgm:pt>
    <dgm:pt modelId="{6D62A9C6-6F89-4DFE-A0A7-05B03D45F4C0}" type="parTrans" cxnId="{63CF4286-14F3-4223-892A-47C0ED65156F}">
      <dgm:prSet/>
      <dgm:spPr/>
      <dgm:t>
        <a:bodyPr/>
        <a:lstStyle/>
        <a:p>
          <a:endParaRPr lang="ru-RU"/>
        </a:p>
      </dgm:t>
    </dgm:pt>
    <dgm:pt modelId="{421CD2AF-468D-4DD8-ACE5-AA732D181DC3}" type="sibTrans" cxnId="{63CF4286-14F3-4223-892A-47C0ED65156F}">
      <dgm:prSet/>
      <dgm:spPr/>
      <dgm:t>
        <a:bodyPr/>
        <a:lstStyle/>
        <a:p>
          <a:endParaRPr lang="ru-RU"/>
        </a:p>
      </dgm:t>
    </dgm:pt>
    <dgm:pt modelId="{E1BB38A5-2C6E-440D-8EF2-2CFB9F8AB6F6}">
      <dgm:prSet phldrT="[Текст]" custT="1"/>
      <dgm:spPr/>
      <dgm:t>
        <a:bodyPr/>
        <a:lstStyle/>
        <a:p>
          <a:r>
            <a:rPr lang="ru-RU" sz="2600" dirty="0" smtClean="0"/>
            <a:t>191,4 </a:t>
          </a:r>
          <a:r>
            <a:rPr lang="ru-RU" sz="2600" dirty="0" err="1" smtClean="0"/>
            <a:t>тыс.руб</a:t>
          </a:r>
          <a:endParaRPr lang="ru-RU" sz="2600" dirty="0"/>
        </a:p>
      </dgm:t>
    </dgm:pt>
    <dgm:pt modelId="{082C4E0E-80FA-4F02-AACA-CB9BF82757CE}" type="parTrans" cxnId="{E2AFF940-5F3A-4826-9474-8E673D2AD623}">
      <dgm:prSet/>
      <dgm:spPr/>
      <dgm:t>
        <a:bodyPr/>
        <a:lstStyle/>
        <a:p>
          <a:endParaRPr lang="ru-RU"/>
        </a:p>
      </dgm:t>
    </dgm:pt>
    <dgm:pt modelId="{B3AF6310-3261-49E5-8EDC-D2B5056B2389}" type="sibTrans" cxnId="{E2AFF940-5F3A-4826-9474-8E673D2AD623}">
      <dgm:prSet/>
      <dgm:spPr/>
      <dgm:t>
        <a:bodyPr/>
        <a:lstStyle/>
        <a:p>
          <a:endParaRPr lang="ru-RU"/>
        </a:p>
      </dgm:t>
    </dgm:pt>
    <dgm:pt modelId="{DF626347-085A-4228-8BFC-7E1291E24B00}">
      <dgm:prSet phldrT="[Текст]" custT="1"/>
      <dgm:spPr/>
      <dgm:t>
        <a:bodyPr/>
        <a:lstStyle/>
        <a:p>
          <a:r>
            <a:rPr lang="ru-RU" sz="1500" dirty="0" smtClean="0"/>
            <a:t>Выполнение работ по созданию </a:t>
          </a:r>
          <a:r>
            <a:rPr lang="ru-RU" sz="1500" dirty="0" err="1" smtClean="0"/>
            <a:t>геодезическй</a:t>
          </a:r>
          <a:r>
            <a:rPr lang="ru-RU" sz="1500" dirty="0" smtClean="0"/>
            <a:t> разбивочной основы на объекте «Водоснабжение правобережной части г.Каргополя»</a:t>
          </a:r>
          <a:endParaRPr lang="ru-RU" sz="1500" dirty="0"/>
        </a:p>
      </dgm:t>
    </dgm:pt>
    <dgm:pt modelId="{32E349B7-09DF-4C4B-A8AD-1A53CB2023A5}" type="parTrans" cxnId="{411E8AB6-08BF-4FBD-BE02-CFC7B1AD98E6}">
      <dgm:prSet/>
      <dgm:spPr/>
      <dgm:t>
        <a:bodyPr/>
        <a:lstStyle/>
        <a:p>
          <a:endParaRPr lang="ru-RU"/>
        </a:p>
      </dgm:t>
    </dgm:pt>
    <dgm:pt modelId="{D6AC426A-FEAA-462E-BB35-FB73E6FC62C6}" type="sibTrans" cxnId="{411E8AB6-08BF-4FBD-BE02-CFC7B1AD98E6}">
      <dgm:prSet/>
      <dgm:spPr/>
      <dgm:t>
        <a:bodyPr/>
        <a:lstStyle/>
        <a:p>
          <a:endParaRPr lang="ru-RU"/>
        </a:p>
      </dgm:t>
    </dgm:pt>
    <dgm:pt modelId="{A89C7923-5ABB-45F9-83DA-1F1353898FE7}">
      <dgm:prSet phldrT="[Текст]" custT="1"/>
      <dgm:spPr/>
      <dgm:t>
        <a:bodyPr/>
        <a:lstStyle/>
        <a:p>
          <a:r>
            <a:rPr lang="ru-RU" sz="2600" dirty="0" smtClean="0"/>
            <a:t>135,0 тыс. </a:t>
          </a:r>
          <a:r>
            <a:rPr lang="ru-RU" sz="2600" dirty="0" err="1" smtClean="0"/>
            <a:t>руб</a:t>
          </a:r>
          <a:endParaRPr lang="ru-RU" sz="2600" dirty="0"/>
        </a:p>
      </dgm:t>
    </dgm:pt>
    <dgm:pt modelId="{496DE74D-C406-456E-99AA-9C0989062991}" type="parTrans" cxnId="{3591D873-F8A2-4EC0-9557-877C0F3CB480}">
      <dgm:prSet/>
      <dgm:spPr/>
      <dgm:t>
        <a:bodyPr/>
        <a:lstStyle/>
        <a:p>
          <a:endParaRPr lang="ru-RU"/>
        </a:p>
      </dgm:t>
    </dgm:pt>
    <dgm:pt modelId="{4264FE3F-F0E6-4FAD-8E6C-6CA591027EE4}" type="sibTrans" cxnId="{3591D873-F8A2-4EC0-9557-877C0F3CB480}">
      <dgm:prSet/>
      <dgm:spPr/>
      <dgm:t>
        <a:bodyPr/>
        <a:lstStyle/>
        <a:p>
          <a:endParaRPr lang="ru-RU"/>
        </a:p>
      </dgm:t>
    </dgm:pt>
    <dgm:pt modelId="{031A7CEE-8A88-490A-8B17-66A342926209}">
      <dgm:prSet phldrT="[Текст]" custT="1"/>
      <dgm:spPr/>
      <dgm:t>
        <a:bodyPr/>
        <a:lstStyle/>
        <a:p>
          <a:r>
            <a:rPr lang="ru-RU" sz="1600" dirty="0" smtClean="0"/>
            <a:t>Выполнение работ по монтажу ВЛИ для электроснабжению </a:t>
          </a:r>
          <a:r>
            <a:rPr lang="ru-RU" sz="1600" dirty="0" err="1" smtClean="0"/>
            <a:t>домов,прочие</a:t>
          </a:r>
          <a:r>
            <a:rPr lang="ru-RU" sz="1600" dirty="0" smtClean="0"/>
            <a:t> расходы </a:t>
          </a:r>
          <a:endParaRPr lang="ru-RU" sz="1600" dirty="0"/>
        </a:p>
      </dgm:t>
    </dgm:pt>
    <dgm:pt modelId="{354AE8C8-EC17-404B-AC42-402123FBC60C}" type="parTrans" cxnId="{5744E3AA-9331-4332-A98F-FE068FABB0C3}">
      <dgm:prSet/>
      <dgm:spPr/>
      <dgm:t>
        <a:bodyPr/>
        <a:lstStyle/>
        <a:p>
          <a:endParaRPr lang="ru-RU"/>
        </a:p>
      </dgm:t>
    </dgm:pt>
    <dgm:pt modelId="{59F5C478-388D-4115-89A0-1F93CCCCFA58}" type="sibTrans" cxnId="{5744E3AA-9331-4332-A98F-FE068FABB0C3}">
      <dgm:prSet/>
      <dgm:spPr/>
      <dgm:t>
        <a:bodyPr/>
        <a:lstStyle/>
        <a:p>
          <a:endParaRPr lang="ru-RU"/>
        </a:p>
      </dgm:t>
    </dgm:pt>
    <dgm:pt modelId="{0B6B808B-C768-42C9-BC8C-544FDB91D71F}">
      <dgm:prSet phldrT="[Текст]" custT="1"/>
      <dgm:spPr/>
      <dgm:t>
        <a:bodyPr/>
        <a:lstStyle/>
        <a:p>
          <a:r>
            <a:rPr lang="ru-RU" sz="2600" dirty="0" smtClean="0"/>
            <a:t>155,5 </a:t>
          </a:r>
          <a:r>
            <a:rPr lang="ru-RU" sz="2600" dirty="0" err="1" smtClean="0"/>
            <a:t>тыс.руб</a:t>
          </a:r>
          <a:endParaRPr lang="ru-RU" sz="2600" dirty="0"/>
        </a:p>
      </dgm:t>
    </dgm:pt>
    <dgm:pt modelId="{6F717482-BE27-4DA6-91EB-E4C58F680942}" type="parTrans" cxnId="{38BE5ACA-CB75-42F0-AA6D-E65288EFB06D}">
      <dgm:prSet/>
      <dgm:spPr/>
      <dgm:t>
        <a:bodyPr/>
        <a:lstStyle/>
        <a:p>
          <a:endParaRPr lang="ru-RU"/>
        </a:p>
      </dgm:t>
    </dgm:pt>
    <dgm:pt modelId="{5198B222-A046-498F-9708-9E9AC1147A96}" type="sibTrans" cxnId="{38BE5ACA-CB75-42F0-AA6D-E65288EFB06D}">
      <dgm:prSet/>
      <dgm:spPr/>
      <dgm:t>
        <a:bodyPr/>
        <a:lstStyle/>
        <a:p>
          <a:endParaRPr lang="ru-RU"/>
        </a:p>
      </dgm:t>
    </dgm:pt>
    <dgm:pt modelId="{33F23EE8-0CC7-4228-BEE6-13E986367DE0}" type="pres">
      <dgm:prSet presAssocID="{AAD0AB7F-3CAA-43C5-8624-D96447D6B10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41686-D26D-4CC0-AE86-07CE7D42BFEA}" type="pres">
      <dgm:prSet presAssocID="{22F7BC07-70C3-42DD-B9D0-4EDCC11AC550}" presName="linNode" presStyleCnt="0"/>
      <dgm:spPr/>
    </dgm:pt>
    <dgm:pt modelId="{FC994BD2-4847-4808-85B2-C5E15B046722}" type="pres">
      <dgm:prSet presAssocID="{22F7BC07-70C3-42DD-B9D0-4EDCC11AC550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CBB39-9874-422E-9226-7547EF30D999}" type="pres">
      <dgm:prSet presAssocID="{22F7BC07-70C3-42DD-B9D0-4EDCC11AC550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A021E7-3AB6-4AEB-9426-9D227702FE0D}" type="pres">
      <dgm:prSet presAssocID="{CC9422BE-506D-4C16-A312-5864C1B72F12}" presName="sp" presStyleCnt="0"/>
      <dgm:spPr/>
    </dgm:pt>
    <dgm:pt modelId="{1038F63A-BC0A-468C-A701-4D3C3C5B90A4}" type="pres">
      <dgm:prSet presAssocID="{C9DBDD20-7EE9-41D8-80E4-05A5744EC6EA}" presName="linNode" presStyleCnt="0"/>
      <dgm:spPr/>
    </dgm:pt>
    <dgm:pt modelId="{A1E072E6-C23E-4876-B900-4DB3F938E6E4}" type="pres">
      <dgm:prSet presAssocID="{C9DBDD20-7EE9-41D8-80E4-05A5744EC6EA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9B8CC-9E2A-44D1-8D7C-B0CA39B7F27C}" type="pres">
      <dgm:prSet presAssocID="{C9DBDD20-7EE9-41D8-80E4-05A5744EC6EA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AF1A15-687F-43C1-A346-991EF8675214}" type="pres">
      <dgm:prSet presAssocID="{AE3C1977-F158-48C6-B88D-3B156F1D3624}" presName="sp" presStyleCnt="0"/>
      <dgm:spPr/>
    </dgm:pt>
    <dgm:pt modelId="{9615008E-0F6C-4033-8DC4-44FE99FF161A}" type="pres">
      <dgm:prSet presAssocID="{7B404ED2-8F76-4106-8AC5-50C5D1C789DA}" presName="linNode" presStyleCnt="0"/>
      <dgm:spPr/>
    </dgm:pt>
    <dgm:pt modelId="{4C385A52-0986-4027-B5DA-D3726C79C227}" type="pres">
      <dgm:prSet presAssocID="{7B404ED2-8F76-4106-8AC5-50C5D1C789DA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B0251-88F4-4CB1-9CC7-5477172E1AEA}" type="pres">
      <dgm:prSet presAssocID="{7B404ED2-8F76-4106-8AC5-50C5D1C789DA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2E44D-F467-43AF-A515-9494DDFBB636}" type="pres">
      <dgm:prSet presAssocID="{E5DE8400-5174-43BD-927F-09A058D1BD48}" presName="sp" presStyleCnt="0"/>
      <dgm:spPr/>
    </dgm:pt>
    <dgm:pt modelId="{F78A1A73-3AC7-4F2D-B002-3F1DD6B71E12}" type="pres">
      <dgm:prSet presAssocID="{E1BB38A5-2C6E-440D-8EF2-2CFB9F8AB6F6}" presName="linNode" presStyleCnt="0"/>
      <dgm:spPr/>
    </dgm:pt>
    <dgm:pt modelId="{72B26493-354E-411D-9197-48606D23A859}" type="pres">
      <dgm:prSet presAssocID="{E1BB38A5-2C6E-440D-8EF2-2CFB9F8AB6F6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C2D0A-AE07-4575-A45B-1D23FB403416}" type="pres">
      <dgm:prSet presAssocID="{E1BB38A5-2C6E-440D-8EF2-2CFB9F8AB6F6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D5AD9-0BD0-4EDD-A4AA-57A084BFD005}" type="pres">
      <dgm:prSet presAssocID="{B3AF6310-3261-49E5-8EDC-D2B5056B2389}" presName="sp" presStyleCnt="0"/>
      <dgm:spPr/>
    </dgm:pt>
    <dgm:pt modelId="{2CAD95E2-4C91-4276-8595-3274E3FA705B}" type="pres">
      <dgm:prSet presAssocID="{A89C7923-5ABB-45F9-83DA-1F1353898FE7}" presName="linNode" presStyleCnt="0"/>
      <dgm:spPr/>
    </dgm:pt>
    <dgm:pt modelId="{85B490C0-1EBD-4A07-AEB8-EF61401CE1F3}" type="pres">
      <dgm:prSet presAssocID="{A89C7923-5ABB-45F9-83DA-1F1353898FE7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64BDC-AEB7-4022-81EC-9B2A641D05A3}" type="pres">
      <dgm:prSet presAssocID="{A89C7923-5ABB-45F9-83DA-1F1353898FE7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117C2-6707-42CA-AF5E-C296DE36E78E}" type="pres">
      <dgm:prSet presAssocID="{4264FE3F-F0E6-4FAD-8E6C-6CA591027EE4}" presName="sp" presStyleCnt="0"/>
      <dgm:spPr/>
    </dgm:pt>
    <dgm:pt modelId="{815760F8-D414-4EA2-A748-6A3BF4F2A137}" type="pres">
      <dgm:prSet presAssocID="{0B6B808B-C768-42C9-BC8C-544FDB91D71F}" presName="linNode" presStyleCnt="0"/>
      <dgm:spPr/>
    </dgm:pt>
    <dgm:pt modelId="{9E7D106C-F748-4BEE-88AB-47D2CFEAA071}" type="pres">
      <dgm:prSet presAssocID="{0B6B808B-C768-42C9-BC8C-544FDB91D71F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1BF6A0-B3C5-4182-910A-DA615C8139AE}" type="pres">
      <dgm:prSet presAssocID="{0B6B808B-C768-42C9-BC8C-544FDB91D71F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E173C0-FD48-409D-8B57-43825CD59309}" srcId="{AAD0AB7F-3CAA-43C5-8624-D96447D6B101}" destId="{22F7BC07-70C3-42DD-B9D0-4EDCC11AC550}" srcOrd="0" destOrd="0" parTransId="{95D3C757-AD6D-4353-AF88-C1E7F4A7503A}" sibTransId="{CC9422BE-506D-4C16-A312-5864C1B72F12}"/>
    <dgm:cxn modelId="{A42753DE-7700-4943-B189-77CE4F023C84}" srcId="{22F7BC07-70C3-42DD-B9D0-4EDCC11AC550}" destId="{17321994-6052-480C-80CB-889E4DF50E38}" srcOrd="0" destOrd="0" parTransId="{32EDF05C-C786-4B9F-89F7-098605868C59}" sibTransId="{C14D937B-7DA9-4904-9EDD-93FB9B6A424B}"/>
    <dgm:cxn modelId="{99FF6598-11B0-4023-8394-2BD0E3291F73}" type="presOf" srcId="{031A7CEE-8A88-490A-8B17-66A342926209}" destId="{F51BF6A0-B3C5-4182-910A-DA615C8139AE}" srcOrd="0" destOrd="0" presId="urn:microsoft.com/office/officeart/2005/8/layout/vList5"/>
    <dgm:cxn modelId="{38BE5ACA-CB75-42F0-AA6D-E65288EFB06D}" srcId="{AAD0AB7F-3CAA-43C5-8624-D96447D6B101}" destId="{0B6B808B-C768-42C9-BC8C-544FDB91D71F}" srcOrd="5" destOrd="0" parTransId="{6F717482-BE27-4DA6-91EB-E4C58F680942}" sibTransId="{5198B222-A046-498F-9708-9E9AC1147A96}"/>
    <dgm:cxn modelId="{E4E647E9-5291-4032-89AD-E781310E4906}" type="presOf" srcId="{E1BB38A5-2C6E-440D-8EF2-2CFB9F8AB6F6}" destId="{72B26493-354E-411D-9197-48606D23A859}" srcOrd="0" destOrd="0" presId="urn:microsoft.com/office/officeart/2005/8/layout/vList5"/>
    <dgm:cxn modelId="{AD8C9A7D-1836-40F4-8065-FA06B88A5DE2}" type="presOf" srcId="{0B6B808B-C768-42C9-BC8C-544FDB91D71F}" destId="{9E7D106C-F748-4BEE-88AB-47D2CFEAA071}" srcOrd="0" destOrd="0" presId="urn:microsoft.com/office/officeart/2005/8/layout/vList5"/>
    <dgm:cxn modelId="{27D6EC68-7195-4E92-8003-47145FBF70B9}" srcId="{AAD0AB7F-3CAA-43C5-8624-D96447D6B101}" destId="{C9DBDD20-7EE9-41D8-80E4-05A5744EC6EA}" srcOrd="1" destOrd="0" parTransId="{68D52880-DE2E-4B49-AD0E-A7BC718CD321}" sibTransId="{AE3C1977-F158-48C6-B88D-3B156F1D3624}"/>
    <dgm:cxn modelId="{EBC8A4B6-9AD0-4BB9-8C2C-6A5C477C27A6}" type="presOf" srcId="{C9DBDD20-7EE9-41D8-80E4-05A5744EC6EA}" destId="{A1E072E6-C23E-4876-B900-4DB3F938E6E4}" srcOrd="0" destOrd="0" presId="urn:microsoft.com/office/officeart/2005/8/layout/vList5"/>
    <dgm:cxn modelId="{E58E3EC2-AFD4-42CC-8B48-C491F7CF8F3A}" type="presOf" srcId="{EA43D80E-E1DF-4915-9A1E-12DC5BA20A8F}" destId="{95AB0251-88F4-4CB1-9CC7-5477172E1AEA}" srcOrd="0" destOrd="0" presId="urn:microsoft.com/office/officeart/2005/8/layout/vList5"/>
    <dgm:cxn modelId="{736226A8-08DB-4CB0-984D-77DF34A434B5}" type="presOf" srcId="{ACB48056-BFA9-48C1-9230-543768B3ED03}" destId="{45A9B8CC-9E2A-44D1-8D7C-B0CA39B7F27C}" srcOrd="0" destOrd="0" presId="urn:microsoft.com/office/officeart/2005/8/layout/vList5"/>
    <dgm:cxn modelId="{63CF4286-14F3-4223-892A-47C0ED65156F}" srcId="{E1BB38A5-2C6E-440D-8EF2-2CFB9F8AB6F6}" destId="{6A89310C-24F0-4A04-94E1-B912AAFAC935}" srcOrd="0" destOrd="0" parTransId="{6D62A9C6-6F89-4DFE-A0A7-05B03D45F4C0}" sibTransId="{421CD2AF-468D-4DD8-ACE5-AA732D181DC3}"/>
    <dgm:cxn modelId="{411E8AB6-08BF-4FBD-BE02-CFC7B1AD98E6}" srcId="{A89C7923-5ABB-45F9-83DA-1F1353898FE7}" destId="{DF626347-085A-4228-8BFC-7E1291E24B00}" srcOrd="0" destOrd="0" parTransId="{32E349B7-09DF-4C4B-A8AD-1A53CB2023A5}" sibTransId="{D6AC426A-FEAA-462E-BB35-FB73E6FC62C6}"/>
    <dgm:cxn modelId="{341BA926-3777-4803-9D0E-E005CCD74920}" type="presOf" srcId="{22F7BC07-70C3-42DD-B9D0-4EDCC11AC550}" destId="{FC994BD2-4847-4808-85B2-C5E15B046722}" srcOrd="0" destOrd="0" presId="urn:microsoft.com/office/officeart/2005/8/layout/vList5"/>
    <dgm:cxn modelId="{5E43C7F5-1D19-40FA-A486-A153E731E268}" type="presOf" srcId="{7B404ED2-8F76-4106-8AC5-50C5D1C789DA}" destId="{4C385A52-0986-4027-B5DA-D3726C79C227}" srcOrd="0" destOrd="0" presId="urn:microsoft.com/office/officeart/2005/8/layout/vList5"/>
    <dgm:cxn modelId="{86DC2AAB-078B-4C48-8127-4CBD928B9A20}" srcId="{C9DBDD20-7EE9-41D8-80E4-05A5744EC6EA}" destId="{ACB48056-BFA9-48C1-9230-543768B3ED03}" srcOrd="0" destOrd="0" parTransId="{1BDE6EBD-F14C-4BE4-9F1F-8CA6D320860E}" sibTransId="{982E962E-B382-4913-A764-75234C3A9F2A}"/>
    <dgm:cxn modelId="{5A3AB667-8218-4541-9D7A-88631CB49591}" srcId="{AAD0AB7F-3CAA-43C5-8624-D96447D6B101}" destId="{7B404ED2-8F76-4106-8AC5-50C5D1C789DA}" srcOrd="2" destOrd="0" parTransId="{CA1410E7-E878-4F51-B0E0-B9BBB2A695B3}" sibTransId="{E5DE8400-5174-43BD-927F-09A058D1BD48}"/>
    <dgm:cxn modelId="{E2AFF940-5F3A-4826-9474-8E673D2AD623}" srcId="{AAD0AB7F-3CAA-43C5-8624-D96447D6B101}" destId="{E1BB38A5-2C6E-440D-8EF2-2CFB9F8AB6F6}" srcOrd="3" destOrd="0" parTransId="{082C4E0E-80FA-4F02-AACA-CB9BF82757CE}" sibTransId="{B3AF6310-3261-49E5-8EDC-D2B5056B2389}"/>
    <dgm:cxn modelId="{B64EA1E9-F873-40E7-9847-494D5193466C}" type="presOf" srcId="{6A89310C-24F0-4A04-94E1-B912AAFAC935}" destId="{052C2D0A-AE07-4575-A45B-1D23FB403416}" srcOrd="0" destOrd="0" presId="urn:microsoft.com/office/officeart/2005/8/layout/vList5"/>
    <dgm:cxn modelId="{EBB261B3-AA15-4774-B100-48F9D4099E88}" type="presOf" srcId="{17321994-6052-480C-80CB-889E4DF50E38}" destId="{954CBB39-9874-422E-9226-7547EF30D999}" srcOrd="0" destOrd="0" presId="urn:microsoft.com/office/officeart/2005/8/layout/vList5"/>
    <dgm:cxn modelId="{E882477D-656C-40AD-9069-411D6560C1C8}" type="presOf" srcId="{DF626347-085A-4228-8BFC-7E1291E24B00}" destId="{33764BDC-AEB7-4022-81EC-9B2A641D05A3}" srcOrd="0" destOrd="0" presId="urn:microsoft.com/office/officeart/2005/8/layout/vList5"/>
    <dgm:cxn modelId="{5744E3AA-9331-4332-A98F-FE068FABB0C3}" srcId="{0B6B808B-C768-42C9-BC8C-544FDB91D71F}" destId="{031A7CEE-8A88-490A-8B17-66A342926209}" srcOrd="0" destOrd="0" parTransId="{354AE8C8-EC17-404B-AC42-402123FBC60C}" sibTransId="{59F5C478-388D-4115-89A0-1F93CCCCFA58}"/>
    <dgm:cxn modelId="{806B0723-DEB0-4B42-9298-D8429846AB29}" type="presOf" srcId="{AAD0AB7F-3CAA-43C5-8624-D96447D6B101}" destId="{33F23EE8-0CC7-4228-BEE6-13E986367DE0}" srcOrd="0" destOrd="0" presId="urn:microsoft.com/office/officeart/2005/8/layout/vList5"/>
    <dgm:cxn modelId="{C82724D5-6A8D-4261-9D2F-3B40EBAB6166}" type="presOf" srcId="{A89C7923-5ABB-45F9-83DA-1F1353898FE7}" destId="{85B490C0-1EBD-4A07-AEB8-EF61401CE1F3}" srcOrd="0" destOrd="0" presId="urn:microsoft.com/office/officeart/2005/8/layout/vList5"/>
    <dgm:cxn modelId="{3591D873-F8A2-4EC0-9557-877C0F3CB480}" srcId="{AAD0AB7F-3CAA-43C5-8624-D96447D6B101}" destId="{A89C7923-5ABB-45F9-83DA-1F1353898FE7}" srcOrd="4" destOrd="0" parTransId="{496DE74D-C406-456E-99AA-9C0989062991}" sibTransId="{4264FE3F-F0E6-4FAD-8E6C-6CA591027EE4}"/>
    <dgm:cxn modelId="{BB31EFA4-FF79-455B-A111-BF981706C63B}" srcId="{7B404ED2-8F76-4106-8AC5-50C5D1C789DA}" destId="{EA43D80E-E1DF-4915-9A1E-12DC5BA20A8F}" srcOrd="0" destOrd="0" parTransId="{611376D2-8C0B-4A27-93B4-109F15BE5EF1}" sibTransId="{4677CCFB-E493-44F9-82D6-CBF7CE229A7B}"/>
    <dgm:cxn modelId="{6A6B617F-2482-48C2-BED6-FDC8FD1ED1B3}" type="presParOf" srcId="{33F23EE8-0CC7-4228-BEE6-13E986367DE0}" destId="{A1D41686-D26D-4CC0-AE86-07CE7D42BFEA}" srcOrd="0" destOrd="0" presId="urn:microsoft.com/office/officeart/2005/8/layout/vList5"/>
    <dgm:cxn modelId="{239AB905-FC8F-4897-9D37-746CFB3469EF}" type="presParOf" srcId="{A1D41686-D26D-4CC0-AE86-07CE7D42BFEA}" destId="{FC994BD2-4847-4808-85B2-C5E15B046722}" srcOrd="0" destOrd="0" presId="urn:microsoft.com/office/officeart/2005/8/layout/vList5"/>
    <dgm:cxn modelId="{6C434FA2-D0CE-4514-BD45-8B57EFADC0A0}" type="presParOf" srcId="{A1D41686-D26D-4CC0-AE86-07CE7D42BFEA}" destId="{954CBB39-9874-422E-9226-7547EF30D999}" srcOrd="1" destOrd="0" presId="urn:microsoft.com/office/officeart/2005/8/layout/vList5"/>
    <dgm:cxn modelId="{C595E7CF-5917-42F6-9D89-A2BE755D0436}" type="presParOf" srcId="{33F23EE8-0CC7-4228-BEE6-13E986367DE0}" destId="{E6A021E7-3AB6-4AEB-9426-9D227702FE0D}" srcOrd="1" destOrd="0" presId="urn:microsoft.com/office/officeart/2005/8/layout/vList5"/>
    <dgm:cxn modelId="{D7168A40-693C-4EAA-86C4-34680325B752}" type="presParOf" srcId="{33F23EE8-0CC7-4228-BEE6-13E986367DE0}" destId="{1038F63A-BC0A-468C-A701-4D3C3C5B90A4}" srcOrd="2" destOrd="0" presId="urn:microsoft.com/office/officeart/2005/8/layout/vList5"/>
    <dgm:cxn modelId="{50BCC6EA-7F1C-451A-AB85-DC66139200CD}" type="presParOf" srcId="{1038F63A-BC0A-468C-A701-4D3C3C5B90A4}" destId="{A1E072E6-C23E-4876-B900-4DB3F938E6E4}" srcOrd="0" destOrd="0" presId="urn:microsoft.com/office/officeart/2005/8/layout/vList5"/>
    <dgm:cxn modelId="{08161461-FF06-4929-8B41-9E9C077D9F9D}" type="presParOf" srcId="{1038F63A-BC0A-468C-A701-4D3C3C5B90A4}" destId="{45A9B8CC-9E2A-44D1-8D7C-B0CA39B7F27C}" srcOrd="1" destOrd="0" presId="urn:microsoft.com/office/officeart/2005/8/layout/vList5"/>
    <dgm:cxn modelId="{16793ABB-D97B-4F08-BF0C-448D4F9C03ED}" type="presParOf" srcId="{33F23EE8-0CC7-4228-BEE6-13E986367DE0}" destId="{F0AF1A15-687F-43C1-A346-991EF8675214}" srcOrd="3" destOrd="0" presId="urn:microsoft.com/office/officeart/2005/8/layout/vList5"/>
    <dgm:cxn modelId="{E0C5C722-9608-4E8F-AAF7-F711FB568A82}" type="presParOf" srcId="{33F23EE8-0CC7-4228-BEE6-13E986367DE0}" destId="{9615008E-0F6C-4033-8DC4-44FE99FF161A}" srcOrd="4" destOrd="0" presId="urn:microsoft.com/office/officeart/2005/8/layout/vList5"/>
    <dgm:cxn modelId="{D20D8C67-119A-40B3-87BC-98307A0CCC9A}" type="presParOf" srcId="{9615008E-0F6C-4033-8DC4-44FE99FF161A}" destId="{4C385A52-0986-4027-B5DA-D3726C79C227}" srcOrd="0" destOrd="0" presId="urn:microsoft.com/office/officeart/2005/8/layout/vList5"/>
    <dgm:cxn modelId="{5E951710-AB7C-49E4-BCB8-EFE37B29E46F}" type="presParOf" srcId="{9615008E-0F6C-4033-8DC4-44FE99FF161A}" destId="{95AB0251-88F4-4CB1-9CC7-5477172E1AEA}" srcOrd="1" destOrd="0" presId="urn:microsoft.com/office/officeart/2005/8/layout/vList5"/>
    <dgm:cxn modelId="{FE27338C-5F38-466A-B87E-9314890B2E0D}" type="presParOf" srcId="{33F23EE8-0CC7-4228-BEE6-13E986367DE0}" destId="{7982E44D-F467-43AF-A515-9494DDFBB636}" srcOrd="5" destOrd="0" presId="urn:microsoft.com/office/officeart/2005/8/layout/vList5"/>
    <dgm:cxn modelId="{CAD738BA-EADB-4FF0-B193-65DF03E896A1}" type="presParOf" srcId="{33F23EE8-0CC7-4228-BEE6-13E986367DE0}" destId="{F78A1A73-3AC7-4F2D-B002-3F1DD6B71E12}" srcOrd="6" destOrd="0" presId="urn:microsoft.com/office/officeart/2005/8/layout/vList5"/>
    <dgm:cxn modelId="{A79A2D87-8F4E-4E28-9A23-533DF03D01EF}" type="presParOf" srcId="{F78A1A73-3AC7-4F2D-B002-3F1DD6B71E12}" destId="{72B26493-354E-411D-9197-48606D23A859}" srcOrd="0" destOrd="0" presId="urn:microsoft.com/office/officeart/2005/8/layout/vList5"/>
    <dgm:cxn modelId="{015D9B4B-D28C-4B20-8609-122C1A6D72C2}" type="presParOf" srcId="{F78A1A73-3AC7-4F2D-B002-3F1DD6B71E12}" destId="{052C2D0A-AE07-4575-A45B-1D23FB403416}" srcOrd="1" destOrd="0" presId="urn:microsoft.com/office/officeart/2005/8/layout/vList5"/>
    <dgm:cxn modelId="{D55FE1A1-1481-47F3-9366-E3F01FF2AEEC}" type="presParOf" srcId="{33F23EE8-0CC7-4228-BEE6-13E986367DE0}" destId="{E5ED5AD9-0BD0-4EDD-A4AA-57A084BFD005}" srcOrd="7" destOrd="0" presId="urn:microsoft.com/office/officeart/2005/8/layout/vList5"/>
    <dgm:cxn modelId="{AA8C23B0-132D-4C48-AC93-858488208E4A}" type="presParOf" srcId="{33F23EE8-0CC7-4228-BEE6-13E986367DE0}" destId="{2CAD95E2-4C91-4276-8595-3274E3FA705B}" srcOrd="8" destOrd="0" presId="urn:microsoft.com/office/officeart/2005/8/layout/vList5"/>
    <dgm:cxn modelId="{66AEE8D8-176D-4231-A00D-DED2E67A3DF0}" type="presParOf" srcId="{2CAD95E2-4C91-4276-8595-3274E3FA705B}" destId="{85B490C0-1EBD-4A07-AEB8-EF61401CE1F3}" srcOrd="0" destOrd="0" presId="urn:microsoft.com/office/officeart/2005/8/layout/vList5"/>
    <dgm:cxn modelId="{FEBD16D6-4D5E-4D3E-965E-5FEE0F5B286C}" type="presParOf" srcId="{2CAD95E2-4C91-4276-8595-3274E3FA705B}" destId="{33764BDC-AEB7-4022-81EC-9B2A641D05A3}" srcOrd="1" destOrd="0" presId="urn:microsoft.com/office/officeart/2005/8/layout/vList5"/>
    <dgm:cxn modelId="{98D23D40-AD2A-4E13-A756-B186AC217A9D}" type="presParOf" srcId="{33F23EE8-0CC7-4228-BEE6-13E986367DE0}" destId="{C31117C2-6707-42CA-AF5E-C296DE36E78E}" srcOrd="9" destOrd="0" presId="urn:microsoft.com/office/officeart/2005/8/layout/vList5"/>
    <dgm:cxn modelId="{46485AD4-DCB4-4AD1-8710-E8F20C9FAFEA}" type="presParOf" srcId="{33F23EE8-0CC7-4228-BEE6-13E986367DE0}" destId="{815760F8-D414-4EA2-A748-6A3BF4F2A137}" srcOrd="10" destOrd="0" presId="urn:microsoft.com/office/officeart/2005/8/layout/vList5"/>
    <dgm:cxn modelId="{2E1BAC6E-1E18-4013-A5FD-B6DCF003FA91}" type="presParOf" srcId="{815760F8-D414-4EA2-A748-6A3BF4F2A137}" destId="{9E7D106C-F748-4BEE-88AB-47D2CFEAA071}" srcOrd="0" destOrd="0" presId="urn:microsoft.com/office/officeart/2005/8/layout/vList5"/>
    <dgm:cxn modelId="{709793D7-ECB3-4970-9618-3E77F008958D}" type="presParOf" srcId="{815760F8-D414-4EA2-A748-6A3BF4F2A137}" destId="{F51BF6A0-B3C5-4182-910A-DA615C8139A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4AE43A4-2F55-4A53-92A0-FB00B7B88095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68B0CC-8BA0-4700-B6DD-B0D880F866F0}">
      <dgm:prSet phldrT="[Текст]" custT="1"/>
      <dgm:spPr/>
      <dgm:t>
        <a:bodyPr/>
        <a:lstStyle/>
        <a:p>
          <a:pPr algn="ctr"/>
          <a:r>
            <a:rPr lang="ru-RU" sz="2600" b="1" dirty="0" smtClean="0"/>
            <a:t>Содержание  мест (площадок) накопления ТБО</a:t>
          </a:r>
          <a:endParaRPr lang="ru-RU" sz="2600" b="1" dirty="0"/>
        </a:p>
      </dgm:t>
    </dgm:pt>
    <dgm:pt modelId="{DE85591F-901D-4BD9-807D-75B2E4461453}" type="parTrans" cxnId="{C462E519-C1BF-4BDE-8DF3-67A978C47095}">
      <dgm:prSet/>
      <dgm:spPr/>
      <dgm:t>
        <a:bodyPr/>
        <a:lstStyle/>
        <a:p>
          <a:endParaRPr lang="ru-RU"/>
        </a:p>
      </dgm:t>
    </dgm:pt>
    <dgm:pt modelId="{64CC7A0C-8AD9-4D82-B320-CA291825433B}" type="sibTrans" cxnId="{C462E519-C1BF-4BDE-8DF3-67A978C47095}">
      <dgm:prSet/>
      <dgm:spPr/>
      <dgm:t>
        <a:bodyPr/>
        <a:lstStyle/>
        <a:p>
          <a:endParaRPr lang="ru-RU"/>
        </a:p>
      </dgm:t>
    </dgm:pt>
    <dgm:pt modelId="{E8CE53E0-FA99-44DA-A7BD-C6A2D564B297}">
      <dgm:prSet phldrT="[Текст]" custT="1"/>
      <dgm:spPr/>
      <dgm:t>
        <a:bodyPr/>
        <a:lstStyle/>
        <a:p>
          <a:pPr algn="ctr"/>
          <a:r>
            <a:rPr lang="ru-RU" sz="2600" b="1" dirty="0" smtClean="0"/>
            <a:t>Ликвидация 11 несанкционированных свалок</a:t>
          </a:r>
          <a:endParaRPr lang="ru-RU" sz="2600" b="1" dirty="0"/>
        </a:p>
      </dgm:t>
    </dgm:pt>
    <dgm:pt modelId="{21984FDA-8A56-4D4C-95EB-96121E3B802B}" type="parTrans" cxnId="{7F6E4F20-1554-47B1-815D-455D4E8E3073}">
      <dgm:prSet/>
      <dgm:spPr/>
      <dgm:t>
        <a:bodyPr/>
        <a:lstStyle/>
        <a:p>
          <a:endParaRPr lang="ru-RU"/>
        </a:p>
      </dgm:t>
    </dgm:pt>
    <dgm:pt modelId="{E3FAC541-355A-4C95-BFD0-A5E9F16CCABC}" type="sibTrans" cxnId="{7F6E4F20-1554-47B1-815D-455D4E8E3073}">
      <dgm:prSet/>
      <dgm:spPr/>
      <dgm:t>
        <a:bodyPr/>
        <a:lstStyle/>
        <a:p>
          <a:endParaRPr lang="ru-RU"/>
        </a:p>
      </dgm:t>
    </dgm:pt>
    <dgm:pt modelId="{E1367514-69F9-43C0-95CE-95647BF8572D}">
      <dgm:prSet phldrT="[Текст]" custT="1"/>
      <dgm:spPr/>
      <dgm:t>
        <a:bodyPr/>
        <a:lstStyle/>
        <a:p>
          <a:pPr algn="ctr"/>
          <a:r>
            <a:rPr lang="ru-RU" sz="2600" b="1" dirty="0" smtClean="0"/>
            <a:t>Установка </a:t>
          </a:r>
          <a:r>
            <a:rPr lang="ru-RU" sz="2600" b="1" dirty="0" err="1" smtClean="0"/>
            <a:t>фотоловушек</a:t>
          </a:r>
          <a:r>
            <a:rPr lang="ru-RU" sz="2600" b="1" dirty="0" smtClean="0"/>
            <a:t> в местах несанкционированных свалок</a:t>
          </a:r>
          <a:endParaRPr lang="ru-RU" sz="2600" b="1" dirty="0"/>
        </a:p>
      </dgm:t>
    </dgm:pt>
    <dgm:pt modelId="{F27D1236-6164-4AE4-B81A-166897F5CB82}" type="parTrans" cxnId="{ED800D54-06AA-4D48-9845-E081240FC41B}">
      <dgm:prSet/>
      <dgm:spPr/>
    </dgm:pt>
    <dgm:pt modelId="{A41F7D96-69A8-4359-94F7-5C5C195B4DA1}" type="sibTrans" cxnId="{ED800D54-06AA-4D48-9845-E081240FC41B}">
      <dgm:prSet/>
      <dgm:spPr/>
    </dgm:pt>
    <dgm:pt modelId="{DDC41F40-53F3-444A-9DE1-E7BEC7AE8F4F}" type="pres">
      <dgm:prSet presAssocID="{24AE43A4-2F55-4A53-92A0-FB00B7B8809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F044D2-99F9-4767-969B-0040FF5B87F5}" type="pres">
      <dgm:prSet presAssocID="{F268B0CC-8BA0-4700-B6DD-B0D880F866F0}" presName="comp" presStyleCnt="0"/>
      <dgm:spPr/>
    </dgm:pt>
    <dgm:pt modelId="{20B39946-E46A-41EB-B6CC-E5D17241160D}" type="pres">
      <dgm:prSet presAssocID="{F268B0CC-8BA0-4700-B6DD-B0D880F866F0}" presName="box" presStyleLbl="node1" presStyleIdx="0" presStyleCnt="3"/>
      <dgm:spPr/>
      <dgm:t>
        <a:bodyPr/>
        <a:lstStyle/>
        <a:p>
          <a:endParaRPr lang="ru-RU"/>
        </a:p>
      </dgm:t>
    </dgm:pt>
    <dgm:pt modelId="{D132EB2C-5ED7-45E1-9C41-3F848CA3224F}" type="pres">
      <dgm:prSet presAssocID="{F268B0CC-8BA0-4700-B6DD-B0D880F866F0}" presName="img" presStyleLbl="fgImgPlace1" presStyleIdx="0" presStyleCnt="3"/>
      <dgm:spPr/>
    </dgm:pt>
    <dgm:pt modelId="{431531EF-5B38-40D0-B8F4-79387D780D43}" type="pres">
      <dgm:prSet presAssocID="{F268B0CC-8BA0-4700-B6DD-B0D880F866F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CBCD2A-FE50-40F7-878F-56345A37F554}" type="pres">
      <dgm:prSet presAssocID="{64CC7A0C-8AD9-4D82-B320-CA291825433B}" presName="spacer" presStyleCnt="0"/>
      <dgm:spPr/>
    </dgm:pt>
    <dgm:pt modelId="{4B5CD6B9-07BA-4110-91C8-61F1655A7CF5}" type="pres">
      <dgm:prSet presAssocID="{E8CE53E0-FA99-44DA-A7BD-C6A2D564B297}" presName="comp" presStyleCnt="0"/>
      <dgm:spPr/>
    </dgm:pt>
    <dgm:pt modelId="{4BC47142-F09A-471C-BEEF-C5D818A81442}" type="pres">
      <dgm:prSet presAssocID="{E8CE53E0-FA99-44DA-A7BD-C6A2D564B297}" presName="box" presStyleLbl="node1" presStyleIdx="1" presStyleCnt="3"/>
      <dgm:spPr/>
      <dgm:t>
        <a:bodyPr/>
        <a:lstStyle/>
        <a:p>
          <a:endParaRPr lang="ru-RU"/>
        </a:p>
      </dgm:t>
    </dgm:pt>
    <dgm:pt modelId="{567DBC68-2B81-4DDA-A706-D4E7A4B82AA8}" type="pres">
      <dgm:prSet presAssocID="{E8CE53E0-FA99-44DA-A7BD-C6A2D564B297}" presName="img" presStyleLbl="fgImgPlace1" presStyleIdx="1" presStyleCnt="3"/>
      <dgm:spPr/>
    </dgm:pt>
    <dgm:pt modelId="{9880874C-1802-48A3-9BD6-6D3C285F943E}" type="pres">
      <dgm:prSet presAssocID="{E8CE53E0-FA99-44DA-A7BD-C6A2D564B29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690B27-058D-4EC0-A807-67E6224547F1}" type="pres">
      <dgm:prSet presAssocID="{E3FAC541-355A-4C95-BFD0-A5E9F16CCABC}" presName="spacer" presStyleCnt="0"/>
      <dgm:spPr/>
    </dgm:pt>
    <dgm:pt modelId="{F580D332-C9E7-4DDE-9662-1C77189D484A}" type="pres">
      <dgm:prSet presAssocID="{E1367514-69F9-43C0-95CE-95647BF8572D}" presName="comp" presStyleCnt="0"/>
      <dgm:spPr/>
    </dgm:pt>
    <dgm:pt modelId="{EC429B78-AED2-4075-B981-D047B12E91C4}" type="pres">
      <dgm:prSet presAssocID="{E1367514-69F9-43C0-95CE-95647BF8572D}" presName="box" presStyleLbl="node1" presStyleIdx="2" presStyleCnt="3"/>
      <dgm:spPr/>
      <dgm:t>
        <a:bodyPr/>
        <a:lstStyle/>
        <a:p>
          <a:endParaRPr lang="ru-RU"/>
        </a:p>
      </dgm:t>
    </dgm:pt>
    <dgm:pt modelId="{77757BE5-1B3D-4A29-8476-7F0E2592AEAD}" type="pres">
      <dgm:prSet presAssocID="{E1367514-69F9-43C0-95CE-95647BF8572D}" presName="img" presStyleLbl="fgImgPlace1" presStyleIdx="2" presStyleCnt="3" custLinFactNeighborX="-6034" custLinFactNeighborY="-2004"/>
      <dgm:spPr/>
    </dgm:pt>
    <dgm:pt modelId="{62AAA9E3-1ADC-4A41-98A8-BFD8F6BE9719}" type="pres">
      <dgm:prSet presAssocID="{E1367514-69F9-43C0-95CE-95647BF8572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E4CADE-415A-43B2-8FCA-AC2B6B452994}" type="presOf" srcId="{E1367514-69F9-43C0-95CE-95647BF8572D}" destId="{EC429B78-AED2-4075-B981-D047B12E91C4}" srcOrd="0" destOrd="0" presId="urn:microsoft.com/office/officeart/2005/8/layout/vList4#5"/>
    <dgm:cxn modelId="{E8AAC10F-04BE-4587-A445-E7803D1EB30B}" type="presOf" srcId="{E8CE53E0-FA99-44DA-A7BD-C6A2D564B297}" destId="{4BC47142-F09A-471C-BEEF-C5D818A81442}" srcOrd="0" destOrd="0" presId="urn:microsoft.com/office/officeart/2005/8/layout/vList4#5"/>
    <dgm:cxn modelId="{ED800D54-06AA-4D48-9845-E081240FC41B}" srcId="{24AE43A4-2F55-4A53-92A0-FB00B7B88095}" destId="{E1367514-69F9-43C0-95CE-95647BF8572D}" srcOrd="2" destOrd="0" parTransId="{F27D1236-6164-4AE4-B81A-166897F5CB82}" sibTransId="{A41F7D96-69A8-4359-94F7-5C5C195B4DA1}"/>
    <dgm:cxn modelId="{84172DF6-0962-4004-9F8E-24356432BC27}" type="presOf" srcId="{F268B0CC-8BA0-4700-B6DD-B0D880F866F0}" destId="{20B39946-E46A-41EB-B6CC-E5D17241160D}" srcOrd="0" destOrd="0" presId="urn:microsoft.com/office/officeart/2005/8/layout/vList4#5"/>
    <dgm:cxn modelId="{188EA1D7-EE52-4FB5-A377-73DBEF7BE17A}" type="presOf" srcId="{F268B0CC-8BA0-4700-B6DD-B0D880F866F0}" destId="{431531EF-5B38-40D0-B8F4-79387D780D43}" srcOrd="1" destOrd="0" presId="urn:microsoft.com/office/officeart/2005/8/layout/vList4#5"/>
    <dgm:cxn modelId="{C462E519-C1BF-4BDE-8DF3-67A978C47095}" srcId="{24AE43A4-2F55-4A53-92A0-FB00B7B88095}" destId="{F268B0CC-8BA0-4700-B6DD-B0D880F866F0}" srcOrd="0" destOrd="0" parTransId="{DE85591F-901D-4BD9-807D-75B2E4461453}" sibTransId="{64CC7A0C-8AD9-4D82-B320-CA291825433B}"/>
    <dgm:cxn modelId="{7F6E4F20-1554-47B1-815D-455D4E8E3073}" srcId="{24AE43A4-2F55-4A53-92A0-FB00B7B88095}" destId="{E8CE53E0-FA99-44DA-A7BD-C6A2D564B297}" srcOrd="1" destOrd="0" parTransId="{21984FDA-8A56-4D4C-95EB-96121E3B802B}" sibTransId="{E3FAC541-355A-4C95-BFD0-A5E9F16CCABC}"/>
    <dgm:cxn modelId="{55DB8D78-B34B-4FB3-9025-5343F38E9384}" type="presOf" srcId="{E1367514-69F9-43C0-95CE-95647BF8572D}" destId="{62AAA9E3-1ADC-4A41-98A8-BFD8F6BE9719}" srcOrd="1" destOrd="0" presId="urn:microsoft.com/office/officeart/2005/8/layout/vList4#5"/>
    <dgm:cxn modelId="{D880B9A2-B675-4996-8AA0-1BF7B3C89354}" type="presOf" srcId="{E8CE53E0-FA99-44DA-A7BD-C6A2D564B297}" destId="{9880874C-1802-48A3-9BD6-6D3C285F943E}" srcOrd="1" destOrd="0" presId="urn:microsoft.com/office/officeart/2005/8/layout/vList4#5"/>
    <dgm:cxn modelId="{5B0FFBDB-7003-4268-9CB8-8553219E0470}" type="presOf" srcId="{24AE43A4-2F55-4A53-92A0-FB00B7B88095}" destId="{DDC41F40-53F3-444A-9DE1-E7BEC7AE8F4F}" srcOrd="0" destOrd="0" presId="urn:microsoft.com/office/officeart/2005/8/layout/vList4#5"/>
    <dgm:cxn modelId="{0F3ADEDA-1F16-4670-8103-035D8561A4F2}" type="presParOf" srcId="{DDC41F40-53F3-444A-9DE1-E7BEC7AE8F4F}" destId="{32F044D2-99F9-4767-969B-0040FF5B87F5}" srcOrd="0" destOrd="0" presId="urn:microsoft.com/office/officeart/2005/8/layout/vList4#5"/>
    <dgm:cxn modelId="{B2C36073-21AC-4F02-A9B3-59EB233A691B}" type="presParOf" srcId="{32F044D2-99F9-4767-969B-0040FF5B87F5}" destId="{20B39946-E46A-41EB-B6CC-E5D17241160D}" srcOrd="0" destOrd="0" presId="urn:microsoft.com/office/officeart/2005/8/layout/vList4#5"/>
    <dgm:cxn modelId="{10B1FE61-37EA-4794-B70B-4C74FD208656}" type="presParOf" srcId="{32F044D2-99F9-4767-969B-0040FF5B87F5}" destId="{D132EB2C-5ED7-45E1-9C41-3F848CA3224F}" srcOrd="1" destOrd="0" presId="urn:microsoft.com/office/officeart/2005/8/layout/vList4#5"/>
    <dgm:cxn modelId="{99217CAF-EEC0-4092-8251-63496DBA7850}" type="presParOf" srcId="{32F044D2-99F9-4767-969B-0040FF5B87F5}" destId="{431531EF-5B38-40D0-B8F4-79387D780D43}" srcOrd="2" destOrd="0" presId="urn:microsoft.com/office/officeart/2005/8/layout/vList4#5"/>
    <dgm:cxn modelId="{9489BEFA-698E-484D-9026-01BCA91F0CD5}" type="presParOf" srcId="{DDC41F40-53F3-444A-9DE1-E7BEC7AE8F4F}" destId="{C9CBCD2A-FE50-40F7-878F-56345A37F554}" srcOrd="1" destOrd="0" presId="urn:microsoft.com/office/officeart/2005/8/layout/vList4#5"/>
    <dgm:cxn modelId="{66AD0AE3-6310-438C-8A0F-5A7E352A00AD}" type="presParOf" srcId="{DDC41F40-53F3-444A-9DE1-E7BEC7AE8F4F}" destId="{4B5CD6B9-07BA-4110-91C8-61F1655A7CF5}" srcOrd="2" destOrd="0" presId="urn:microsoft.com/office/officeart/2005/8/layout/vList4#5"/>
    <dgm:cxn modelId="{530F0BDE-2280-44D4-A8DE-A397939480FE}" type="presParOf" srcId="{4B5CD6B9-07BA-4110-91C8-61F1655A7CF5}" destId="{4BC47142-F09A-471C-BEEF-C5D818A81442}" srcOrd="0" destOrd="0" presId="urn:microsoft.com/office/officeart/2005/8/layout/vList4#5"/>
    <dgm:cxn modelId="{EFF05A91-0648-4E0E-9DC2-5F34436FDE30}" type="presParOf" srcId="{4B5CD6B9-07BA-4110-91C8-61F1655A7CF5}" destId="{567DBC68-2B81-4DDA-A706-D4E7A4B82AA8}" srcOrd="1" destOrd="0" presId="urn:microsoft.com/office/officeart/2005/8/layout/vList4#5"/>
    <dgm:cxn modelId="{2767660E-A006-4F21-9683-A074E5242737}" type="presParOf" srcId="{4B5CD6B9-07BA-4110-91C8-61F1655A7CF5}" destId="{9880874C-1802-48A3-9BD6-6D3C285F943E}" srcOrd="2" destOrd="0" presId="urn:microsoft.com/office/officeart/2005/8/layout/vList4#5"/>
    <dgm:cxn modelId="{9047E6C9-4C80-48F5-A4F7-38A002CA35A7}" type="presParOf" srcId="{DDC41F40-53F3-444A-9DE1-E7BEC7AE8F4F}" destId="{40690B27-058D-4EC0-A807-67E6224547F1}" srcOrd="3" destOrd="0" presId="urn:microsoft.com/office/officeart/2005/8/layout/vList4#5"/>
    <dgm:cxn modelId="{A94BE3B1-27EB-403B-A646-BAB0583F8762}" type="presParOf" srcId="{DDC41F40-53F3-444A-9DE1-E7BEC7AE8F4F}" destId="{F580D332-C9E7-4DDE-9662-1C77189D484A}" srcOrd="4" destOrd="0" presId="urn:microsoft.com/office/officeart/2005/8/layout/vList4#5"/>
    <dgm:cxn modelId="{F0AB10B2-4354-4460-BA38-495EA85B66E7}" type="presParOf" srcId="{F580D332-C9E7-4DDE-9662-1C77189D484A}" destId="{EC429B78-AED2-4075-B981-D047B12E91C4}" srcOrd="0" destOrd="0" presId="urn:microsoft.com/office/officeart/2005/8/layout/vList4#5"/>
    <dgm:cxn modelId="{E02ADD28-3654-498D-AED9-E65E52C52E43}" type="presParOf" srcId="{F580D332-C9E7-4DDE-9662-1C77189D484A}" destId="{77757BE5-1B3D-4A29-8476-7F0E2592AEAD}" srcOrd="1" destOrd="0" presId="urn:microsoft.com/office/officeart/2005/8/layout/vList4#5"/>
    <dgm:cxn modelId="{987BA06B-A676-48F9-8F01-C6EA012C4833}" type="presParOf" srcId="{F580D332-C9E7-4DDE-9662-1C77189D484A}" destId="{62AAA9E3-1ADC-4A41-98A8-BFD8F6BE9719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03659-577D-49D7-A8D6-4273E28AE8EF}">
      <dsp:nvSpPr>
        <dsp:cNvPr id="0" name=""/>
        <dsp:cNvSpPr/>
      </dsp:nvSpPr>
      <dsp:spPr>
        <a:xfrm>
          <a:off x="0" y="795012"/>
          <a:ext cx="878684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F9550-FB8A-4D25-A2FE-0B78074DCFA8}">
      <dsp:nvSpPr>
        <dsp:cNvPr id="0" name=""/>
        <dsp:cNvSpPr/>
      </dsp:nvSpPr>
      <dsp:spPr>
        <a:xfrm>
          <a:off x="398417" y="201203"/>
          <a:ext cx="6150789" cy="15130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85" tIns="0" rIns="23248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Субсидии ДОУ на выполнение муниципального задания (ОБ)</a:t>
          </a:r>
          <a:endParaRPr lang="ru-RU" sz="2200" kern="1200" dirty="0"/>
        </a:p>
      </dsp:txBody>
      <dsp:txXfrm>
        <a:off x="472280" y="275066"/>
        <a:ext cx="6003063" cy="1365362"/>
      </dsp:txXfrm>
    </dsp:sp>
    <dsp:sp modelId="{82B3DB83-F0DD-4E86-BDEF-4836B204F584}">
      <dsp:nvSpPr>
        <dsp:cNvPr id="0" name=""/>
        <dsp:cNvSpPr/>
      </dsp:nvSpPr>
      <dsp:spPr>
        <a:xfrm>
          <a:off x="0" y="2252385"/>
          <a:ext cx="878684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957" tIns="416560" rIns="68195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>
        <a:off x="0" y="2252385"/>
        <a:ext cx="8786841" cy="504000"/>
      </dsp:txXfrm>
    </dsp:sp>
    <dsp:sp modelId="{7BC7FEA1-84F9-4839-A0D7-3629F3436012}">
      <dsp:nvSpPr>
        <dsp:cNvPr id="0" name=""/>
        <dsp:cNvSpPr/>
      </dsp:nvSpPr>
      <dsp:spPr>
        <a:xfrm>
          <a:off x="366121" y="1871383"/>
          <a:ext cx="6150789" cy="14740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85" tIns="0" rIns="232485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Субсидии ДОУ на выполнение муниципального задания (МБ)</a:t>
          </a:r>
          <a:endParaRPr lang="ru-RU" sz="2500" kern="1200" dirty="0"/>
        </a:p>
      </dsp:txBody>
      <dsp:txXfrm>
        <a:off x="438080" y="1943342"/>
        <a:ext cx="6006871" cy="1330169"/>
      </dsp:txXfrm>
    </dsp:sp>
    <dsp:sp modelId="{C7336EDD-41F9-4AD9-84D8-A0F81DAF60EC}">
      <dsp:nvSpPr>
        <dsp:cNvPr id="0" name=""/>
        <dsp:cNvSpPr/>
      </dsp:nvSpPr>
      <dsp:spPr>
        <a:xfrm>
          <a:off x="0" y="3830124"/>
          <a:ext cx="878684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625092-563E-4ED6-ADE4-F99B19CC967B}">
      <dsp:nvSpPr>
        <dsp:cNvPr id="0" name=""/>
        <dsp:cNvSpPr/>
      </dsp:nvSpPr>
      <dsp:spPr>
        <a:xfrm>
          <a:off x="381375" y="3585890"/>
          <a:ext cx="6115053" cy="1254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85" tIns="0" rIns="23248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Субсидии на возмещение мер соц.поддержки на оплату ЖКУ педагогам на селе (ОБ)</a:t>
          </a:r>
          <a:endParaRPr lang="ru-RU" sz="2000" kern="1200" dirty="0"/>
        </a:p>
      </dsp:txBody>
      <dsp:txXfrm>
        <a:off x="442594" y="3647109"/>
        <a:ext cx="5992615" cy="11316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9AEBC-74C4-4A58-99EA-0AAF3EFD9A1F}">
      <dsp:nvSpPr>
        <dsp:cNvPr id="0" name=""/>
        <dsp:cNvSpPr/>
      </dsp:nvSpPr>
      <dsp:spPr>
        <a:xfrm>
          <a:off x="0" y="0"/>
          <a:ext cx="8964488" cy="1232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Мероприятия в рамках инициативного </a:t>
          </a:r>
          <a:r>
            <a:rPr lang="ru-RU" sz="2000" b="1" kern="1200" dirty="0" err="1" smtClean="0"/>
            <a:t>бюджетирования</a:t>
          </a: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(игровые комплексы на детских площадках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(ОБ+МБ)</a:t>
          </a:r>
          <a:endParaRPr lang="ru-RU" sz="1400" b="1" kern="1200" dirty="0"/>
        </a:p>
      </dsp:txBody>
      <dsp:txXfrm>
        <a:off x="1916109" y="0"/>
        <a:ext cx="7048378" cy="1232116"/>
      </dsp:txXfrm>
    </dsp:sp>
    <dsp:sp modelId="{327FDAF7-0877-4BDD-8CF5-B745020C53D3}">
      <dsp:nvSpPr>
        <dsp:cNvPr id="0" name=""/>
        <dsp:cNvSpPr/>
      </dsp:nvSpPr>
      <dsp:spPr>
        <a:xfrm>
          <a:off x="113789" y="47815"/>
          <a:ext cx="1811740" cy="113648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3BA9EF-7CB4-45FC-AEFA-B98CD1BD959D}">
      <dsp:nvSpPr>
        <dsp:cNvPr id="0" name=""/>
        <dsp:cNvSpPr/>
      </dsp:nvSpPr>
      <dsp:spPr>
        <a:xfrm>
          <a:off x="0" y="1332337"/>
          <a:ext cx="8964488" cy="1232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Капитальный ремонт зданий  ДОУ                        (</a:t>
          </a:r>
          <a:r>
            <a:rPr lang="ru-RU" sz="2000" b="1" kern="1200" dirty="0" err="1" smtClean="0"/>
            <a:t>д</a:t>
          </a:r>
          <a:r>
            <a:rPr lang="ru-RU" sz="2000" b="1" kern="1200" dirty="0" smtClean="0"/>
            <a:t>/с  </a:t>
          </a:r>
          <a:r>
            <a:rPr lang="ru-RU" sz="2000" b="1" kern="1200" dirty="0" err="1" smtClean="0"/>
            <a:t>Колосок,Белоснежка,Ромашка</a:t>
          </a:r>
          <a:r>
            <a:rPr lang="ru-RU" sz="2000" b="1" kern="1200" dirty="0" smtClean="0"/>
            <a:t>)(ОБ+МБ)</a:t>
          </a:r>
          <a:endParaRPr lang="ru-RU" sz="2000" b="1" kern="1200" dirty="0"/>
        </a:p>
      </dsp:txBody>
      <dsp:txXfrm>
        <a:off x="1916109" y="1332337"/>
        <a:ext cx="7048378" cy="1232116"/>
      </dsp:txXfrm>
    </dsp:sp>
    <dsp:sp modelId="{F629AAE6-9971-4D4F-B00E-D7E901839746}">
      <dsp:nvSpPr>
        <dsp:cNvPr id="0" name=""/>
        <dsp:cNvSpPr/>
      </dsp:nvSpPr>
      <dsp:spPr>
        <a:xfrm>
          <a:off x="113789" y="1406357"/>
          <a:ext cx="1811740" cy="113005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71675DE-7BF7-4D1A-BEC3-D56F7E09C32A}">
      <dsp:nvSpPr>
        <dsp:cNvPr id="0" name=""/>
        <dsp:cNvSpPr/>
      </dsp:nvSpPr>
      <dsp:spPr>
        <a:xfrm>
          <a:off x="0" y="2710656"/>
          <a:ext cx="8964488" cy="1232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Тех.обследование зданий ДОУ,ПСД, экспертиза смет, обоснование инвестиций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/>
        </a:p>
      </dsp:txBody>
      <dsp:txXfrm>
        <a:off x="1916109" y="2710656"/>
        <a:ext cx="7048378" cy="1232116"/>
      </dsp:txXfrm>
    </dsp:sp>
    <dsp:sp modelId="{51FE71F7-DA43-467F-90AF-E9D4FFD814FE}">
      <dsp:nvSpPr>
        <dsp:cNvPr id="0" name=""/>
        <dsp:cNvSpPr/>
      </dsp:nvSpPr>
      <dsp:spPr>
        <a:xfrm>
          <a:off x="123211" y="2833868"/>
          <a:ext cx="1792897" cy="98569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5C59B5-5B3E-40E4-BE37-93DB6A719642}">
      <dsp:nvSpPr>
        <dsp:cNvPr id="0" name=""/>
        <dsp:cNvSpPr/>
      </dsp:nvSpPr>
      <dsp:spPr>
        <a:xfrm>
          <a:off x="0" y="4065985"/>
          <a:ext cx="8964488" cy="1232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Комплексная безопасность  образовательных учреждений (</a:t>
          </a:r>
          <a:r>
            <a:rPr lang="ru-RU" sz="2200" b="1" kern="1200" dirty="0" err="1" smtClean="0"/>
            <a:t>пож.безопасность</a:t>
          </a:r>
          <a:r>
            <a:rPr lang="ru-RU" sz="2200" b="1" kern="1200" dirty="0" smtClean="0"/>
            <a:t>)</a:t>
          </a:r>
          <a:endParaRPr lang="ru-RU" sz="2200" b="1" kern="1200" dirty="0"/>
        </a:p>
      </dsp:txBody>
      <dsp:txXfrm>
        <a:off x="1916109" y="4065985"/>
        <a:ext cx="7048378" cy="1232116"/>
      </dsp:txXfrm>
    </dsp:sp>
    <dsp:sp modelId="{C3D92491-1B75-41A5-9EF0-3127E73D251A}">
      <dsp:nvSpPr>
        <dsp:cNvPr id="0" name=""/>
        <dsp:cNvSpPr/>
      </dsp:nvSpPr>
      <dsp:spPr>
        <a:xfrm>
          <a:off x="123211" y="4189196"/>
          <a:ext cx="1792897" cy="98569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37920-442C-4E26-8C6B-821E78C6B55D}">
      <dsp:nvSpPr>
        <dsp:cNvPr id="0" name=""/>
        <dsp:cNvSpPr/>
      </dsp:nvSpPr>
      <dsp:spPr>
        <a:xfrm>
          <a:off x="0" y="0"/>
          <a:ext cx="9001155" cy="2180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*Субсидии на выполнение МЗ общеобразовательным учреждениям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(за счет средств ОБ) </a:t>
          </a:r>
          <a:r>
            <a:rPr lang="ru-RU" sz="2800" b="1" kern="1200" dirty="0" smtClean="0">
              <a:solidFill>
                <a:schemeClr val="bg2">
                  <a:lumMod val="75000"/>
                </a:schemeClr>
              </a:solidFill>
            </a:rPr>
            <a:t>215 286,5т.р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b="1" kern="1200" dirty="0" smtClean="0">
            <a:solidFill>
              <a:schemeClr val="bg2">
                <a:lumMod val="75000"/>
              </a:schemeClr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b="1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1991313" y="0"/>
        <a:ext cx="7009842" cy="2180731"/>
      </dsp:txXfrm>
    </dsp:sp>
    <dsp:sp modelId="{9CB98CBD-DA42-42AC-B9CA-443155468741}">
      <dsp:nvSpPr>
        <dsp:cNvPr id="0" name=""/>
        <dsp:cNvSpPr/>
      </dsp:nvSpPr>
      <dsp:spPr>
        <a:xfrm>
          <a:off x="191082" y="109026"/>
          <a:ext cx="1800231" cy="19626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020FCA-DD4E-4B7A-8E21-EBF4622268CC}">
      <dsp:nvSpPr>
        <dsp:cNvPr id="0" name=""/>
        <dsp:cNvSpPr/>
      </dsp:nvSpPr>
      <dsp:spPr>
        <a:xfrm>
          <a:off x="0" y="2371813"/>
          <a:ext cx="9001155" cy="19108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*Субсидии на выполнение МЗ общеобразовательным учреждениям  (за счет средств МБ) </a:t>
          </a:r>
          <a:r>
            <a:rPr lang="ru-RU" sz="3100" b="1" kern="1200" dirty="0" smtClean="0">
              <a:solidFill>
                <a:schemeClr val="bg2">
                  <a:lumMod val="75000"/>
                </a:schemeClr>
              </a:solidFill>
            </a:rPr>
            <a:t>95 672,6 </a:t>
          </a:r>
          <a:r>
            <a:rPr lang="ru-RU" sz="3100" b="1" kern="1200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sz="3100" b="1" kern="1200" dirty="0" smtClean="0">
            <a:solidFill>
              <a:schemeClr val="bg2">
                <a:lumMod val="75000"/>
              </a:schemeClr>
            </a:solidFill>
          </a:endParaRPr>
        </a:p>
      </dsp:txBody>
      <dsp:txXfrm>
        <a:off x="1991313" y="2371813"/>
        <a:ext cx="7009842" cy="1910826"/>
      </dsp:txXfrm>
    </dsp:sp>
    <dsp:sp modelId="{342C66D4-1476-4CA1-8403-3D0E58F67433}">
      <dsp:nvSpPr>
        <dsp:cNvPr id="0" name=""/>
        <dsp:cNvSpPr/>
      </dsp:nvSpPr>
      <dsp:spPr>
        <a:xfrm>
          <a:off x="191082" y="2428894"/>
          <a:ext cx="1800231" cy="17966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17102-B3E3-4AB8-B636-ED28B3F7EBD1}">
      <dsp:nvSpPr>
        <dsp:cNvPr id="0" name=""/>
        <dsp:cNvSpPr/>
      </dsp:nvSpPr>
      <dsp:spPr>
        <a:xfrm>
          <a:off x="0" y="0"/>
          <a:ext cx="9001155" cy="2369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Субсидии на возмещение расходов по мерам социальной поддержки педагогам в сельской местности – </a:t>
          </a:r>
          <a:r>
            <a:rPr lang="ru-RU" sz="2300" b="1" kern="1200" dirty="0" smtClean="0">
              <a:solidFill>
                <a:schemeClr val="bg2">
                  <a:lumMod val="75000"/>
                </a:schemeClr>
              </a:solidFill>
            </a:rPr>
            <a:t>10 282,8 </a:t>
          </a:r>
          <a:r>
            <a:rPr lang="ru-RU" sz="2300" b="1" kern="1200" dirty="0" err="1" smtClean="0">
              <a:solidFill>
                <a:schemeClr val="bg2"/>
              </a:solidFill>
            </a:rPr>
            <a:t>т.р</a:t>
          </a:r>
          <a:r>
            <a:rPr lang="ru-RU" sz="2300" b="1" kern="1200" dirty="0" smtClean="0">
              <a:solidFill>
                <a:schemeClr val="bg2">
                  <a:lumMod val="75000"/>
                </a:schemeClr>
              </a:solidFill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Обеспечение питанием детей , проживающих в </a:t>
          </a:r>
          <a:r>
            <a:rPr lang="ru-RU" sz="2300" b="1" kern="1200" dirty="0" err="1" smtClean="0">
              <a:solidFill>
                <a:schemeClr val="tx1"/>
              </a:solidFill>
            </a:rPr>
            <a:t>интернатах,детей</a:t>
          </a:r>
          <a:r>
            <a:rPr lang="ru-RU" sz="2300" b="1" kern="1200" dirty="0" smtClean="0">
              <a:solidFill>
                <a:schemeClr val="tx1"/>
              </a:solidFill>
            </a:rPr>
            <a:t> с ОВЗ(ОБ+МБ)          </a:t>
          </a:r>
          <a:r>
            <a:rPr lang="ru-RU" sz="2300" b="1" kern="1200" dirty="0" smtClean="0">
              <a:solidFill>
                <a:schemeClr val="bg2">
                  <a:lumMod val="75000"/>
                </a:schemeClr>
              </a:solidFill>
            </a:rPr>
            <a:t>725,1 </a:t>
          </a:r>
          <a:r>
            <a:rPr lang="ru-RU" sz="2300" b="1" kern="1200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r>
            <a:rPr lang="ru-RU" sz="2300" b="1" kern="1200" dirty="0" smtClean="0">
              <a:solidFill>
                <a:schemeClr val="bg2">
                  <a:lumMod val="75000"/>
                </a:schemeClr>
              </a:solidFill>
            </a:rPr>
            <a:t> </a:t>
          </a:r>
          <a:endParaRPr lang="ru-RU" sz="2400" b="1" kern="1200" dirty="0" smtClean="0">
            <a:solidFill>
              <a:schemeClr val="bg2">
                <a:lumMod val="75000"/>
              </a:schemeClr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1932907" y="0"/>
        <a:ext cx="7068248" cy="2369324"/>
      </dsp:txXfrm>
    </dsp:sp>
    <dsp:sp modelId="{32F977C9-6AD5-4888-A8EE-9AFB6FFCCD4D}">
      <dsp:nvSpPr>
        <dsp:cNvPr id="0" name=""/>
        <dsp:cNvSpPr/>
      </dsp:nvSpPr>
      <dsp:spPr>
        <a:xfrm>
          <a:off x="16003" y="135864"/>
          <a:ext cx="1914545" cy="21290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851FC-E136-461C-B896-C325BD3EE2D5}">
      <dsp:nvSpPr>
        <dsp:cNvPr id="0" name=""/>
        <dsp:cNvSpPr/>
      </dsp:nvSpPr>
      <dsp:spPr>
        <a:xfrm>
          <a:off x="0" y="2430607"/>
          <a:ext cx="9001155" cy="13234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Разработка ПСД , экспертиза смет на капитальный ремонт зданий </a:t>
          </a:r>
          <a:r>
            <a:rPr lang="ru-RU" sz="2000" b="1" kern="1200" dirty="0" err="1" smtClean="0"/>
            <a:t>ОУ,тех.обследование</a:t>
          </a:r>
          <a:r>
            <a:rPr lang="ru-RU" sz="2000" b="1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(СШ №2,СШ № 3,кровля </a:t>
          </a:r>
          <a:r>
            <a:rPr lang="ru-RU" sz="2000" b="1" kern="1200" dirty="0" err="1" smtClean="0"/>
            <a:t>Арх.шк</a:t>
          </a:r>
          <a:r>
            <a:rPr lang="ru-RU" sz="2000" b="1" kern="1200" dirty="0" smtClean="0"/>
            <a:t>) </a:t>
          </a:r>
          <a:r>
            <a:rPr lang="ru-RU" sz="2400" b="1" kern="1200" dirty="0" smtClean="0">
              <a:solidFill>
                <a:schemeClr val="bg2">
                  <a:lumMod val="75000"/>
                </a:schemeClr>
              </a:solidFill>
            </a:rPr>
            <a:t>600,0</a:t>
          </a:r>
          <a:r>
            <a:rPr lang="ru-RU" sz="2400" b="1" kern="1200" dirty="0" smtClean="0"/>
            <a:t> </a:t>
          </a:r>
          <a:r>
            <a:rPr lang="ru-RU" sz="2400" b="1" kern="1200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r>
            <a:rPr lang="ru-RU" sz="2400" b="1" kern="1200" dirty="0" smtClean="0">
              <a:solidFill>
                <a:schemeClr val="bg2">
                  <a:lumMod val="75000"/>
                </a:schemeClr>
              </a:solidFill>
            </a:rPr>
            <a:t>   </a:t>
          </a:r>
          <a:endParaRPr lang="ru-RU" sz="2200" b="1" kern="1200" dirty="0" smtClean="0">
            <a:solidFill>
              <a:schemeClr val="bg2">
                <a:lumMod val="75000"/>
              </a:schemeClr>
            </a:solidFill>
          </a:endParaRPr>
        </a:p>
      </dsp:txBody>
      <dsp:txXfrm>
        <a:off x="1932907" y="2430607"/>
        <a:ext cx="7068248" cy="1323422"/>
      </dsp:txXfrm>
    </dsp:sp>
    <dsp:sp modelId="{3F0F2917-2D37-46C3-8CBE-103BB0035400}">
      <dsp:nvSpPr>
        <dsp:cNvPr id="0" name=""/>
        <dsp:cNvSpPr/>
      </dsp:nvSpPr>
      <dsp:spPr>
        <a:xfrm>
          <a:off x="36661" y="2502611"/>
          <a:ext cx="1963890" cy="12838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20F95-93BA-4D91-88C9-EBE3E60A9FA2}">
      <dsp:nvSpPr>
        <dsp:cNvPr id="0" name=""/>
        <dsp:cNvSpPr/>
      </dsp:nvSpPr>
      <dsp:spPr>
        <a:xfrm>
          <a:off x="0" y="3958099"/>
          <a:ext cx="9001155" cy="1326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Ремонт образовательных организаций </a:t>
          </a:r>
          <a:r>
            <a:rPr lang="ru-RU" sz="2400" b="1" kern="1200" dirty="0" smtClean="0">
              <a:solidFill>
                <a:schemeClr val="bg2">
                  <a:lumMod val="75000"/>
                </a:schemeClr>
              </a:solidFill>
            </a:rPr>
            <a:t>7168,0 </a:t>
          </a:r>
          <a:r>
            <a:rPr lang="ru-RU" sz="2400" b="1" kern="1200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sz="2400" b="1" i="0" kern="1200" dirty="0" smtClean="0">
            <a:solidFill>
              <a:schemeClr val="bg2">
                <a:lumMod val="75000"/>
              </a:schemeClr>
            </a:solidFill>
          </a:endParaRPr>
        </a:p>
      </dsp:txBody>
      <dsp:txXfrm>
        <a:off x="1932907" y="3958099"/>
        <a:ext cx="7068248" cy="1326765"/>
      </dsp:txXfrm>
    </dsp:sp>
    <dsp:sp modelId="{1C98845F-DCA9-4CA8-A414-EB2A48D30A10}">
      <dsp:nvSpPr>
        <dsp:cNvPr id="0" name=""/>
        <dsp:cNvSpPr/>
      </dsp:nvSpPr>
      <dsp:spPr>
        <a:xfrm>
          <a:off x="36670" y="4004048"/>
          <a:ext cx="1992243" cy="12348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17102-B3E3-4AB8-B636-ED28B3F7EBD1}">
      <dsp:nvSpPr>
        <dsp:cNvPr id="0" name=""/>
        <dsp:cNvSpPr/>
      </dsp:nvSpPr>
      <dsp:spPr>
        <a:xfrm>
          <a:off x="817" y="0"/>
          <a:ext cx="9001155" cy="1496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FF"/>
              </a:solidFill>
            </a:rPr>
            <a:t>Капитальный ремонт  МОУ «Средняя школа № 3»,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FF"/>
              </a:solidFill>
            </a:rPr>
            <a:t>в т.ч благоустройство территории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75000"/>
                </a:schemeClr>
              </a:solidFill>
            </a:rPr>
            <a:t>43 799,1 </a:t>
          </a:r>
          <a:r>
            <a:rPr lang="ru-RU" sz="2400" b="1" kern="1200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r>
            <a:rPr lang="ru-RU" sz="2400" b="1" kern="1200" dirty="0" smtClean="0">
              <a:solidFill>
                <a:schemeClr val="bg2">
                  <a:lumMod val="75000"/>
                </a:schemeClr>
              </a:solidFill>
            </a:rPr>
            <a:t> (ФБ+ОБ+МБ)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bg2">
                <a:lumMod val="75000"/>
              </a:schemeClr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1923674" y="0"/>
        <a:ext cx="7078298" cy="1496743"/>
      </dsp:txXfrm>
    </dsp:sp>
    <dsp:sp modelId="{32F977C9-6AD5-4888-A8EE-9AFB6FFCCD4D}">
      <dsp:nvSpPr>
        <dsp:cNvPr id="0" name=""/>
        <dsp:cNvSpPr/>
      </dsp:nvSpPr>
      <dsp:spPr>
        <a:xfrm>
          <a:off x="4403" y="0"/>
          <a:ext cx="2048753" cy="14770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851FC-E136-461C-B896-C325BD3EE2D5}">
      <dsp:nvSpPr>
        <dsp:cNvPr id="0" name=""/>
        <dsp:cNvSpPr/>
      </dsp:nvSpPr>
      <dsp:spPr>
        <a:xfrm>
          <a:off x="0" y="1627916"/>
          <a:ext cx="9001155" cy="1094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r>
            <a:rPr lang="ru-RU" sz="2400" b="1" kern="1200" dirty="0" smtClean="0"/>
            <a:t>Мероприятия в сфере пожарной безопасности  </a:t>
          </a:r>
          <a:r>
            <a:rPr lang="ru-RU" sz="2400" b="1" kern="1200" dirty="0" smtClean="0">
              <a:solidFill>
                <a:schemeClr val="bg2">
                  <a:lumMod val="75000"/>
                </a:schemeClr>
              </a:solidFill>
            </a:rPr>
            <a:t>1348,7 </a:t>
          </a:r>
          <a:r>
            <a:rPr lang="ru-RU" sz="2400" b="1" kern="1200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r>
            <a:rPr lang="ru-RU" sz="2400" b="1" kern="1200" dirty="0" smtClean="0">
              <a:solidFill>
                <a:schemeClr val="bg2">
                  <a:lumMod val="75000"/>
                </a:schemeClr>
              </a:solidFill>
            </a:rPr>
            <a:t> (МБ)</a:t>
          </a:r>
        </a:p>
      </dsp:txBody>
      <dsp:txXfrm>
        <a:off x="1922857" y="1627916"/>
        <a:ext cx="7078298" cy="1094233"/>
      </dsp:txXfrm>
    </dsp:sp>
    <dsp:sp modelId="{3F0F2917-2D37-46C3-8CBE-103BB0035400}">
      <dsp:nvSpPr>
        <dsp:cNvPr id="0" name=""/>
        <dsp:cNvSpPr/>
      </dsp:nvSpPr>
      <dsp:spPr>
        <a:xfrm>
          <a:off x="-6654" y="1670771"/>
          <a:ext cx="2072102" cy="10677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20F95-93BA-4D91-88C9-EBE3E60A9FA2}">
      <dsp:nvSpPr>
        <dsp:cNvPr id="0" name=""/>
        <dsp:cNvSpPr/>
      </dsp:nvSpPr>
      <dsp:spPr>
        <a:xfrm>
          <a:off x="7523" y="2865255"/>
          <a:ext cx="9001155" cy="14269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Мероприятия по антитеррористической защищенности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75000"/>
                </a:schemeClr>
              </a:solidFill>
            </a:rPr>
            <a:t>737,0 </a:t>
          </a:r>
          <a:r>
            <a:rPr lang="ru-RU" sz="2200" b="1" kern="1200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r>
            <a:rPr lang="ru-RU" sz="2200" b="1" kern="1200" dirty="0" smtClean="0">
              <a:solidFill>
                <a:schemeClr val="bg2">
                  <a:lumMod val="75000"/>
                </a:schemeClr>
              </a:solidFill>
            </a:rPr>
            <a:t> (ОБ+МБ)</a:t>
          </a:r>
        </a:p>
      </dsp:txBody>
      <dsp:txXfrm>
        <a:off x="1930380" y="2865255"/>
        <a:ext cx="7078298" cy="1426931"/>
      </dsp:txXfrm>
    </dsp:sp>
    <dsp:sp modelId="{1C98845F-DCA9-4CA8-A414-EB2A48D30A10}">
      <dsp:nvSpPr>
        <dsp:cNvPr id="0" name=""/>
        <dsp:cNvSpPr/>
      </dsp:nvSpPr>
      <dsp:spPr>
        <a:xfrm>
          <a:off x="-7523" y="2862653"/>
          <a:ext cx="2075576" cy="13781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E0863-E000-4408-A6CB-B48BF67D6D51}">
      <dsp:nvSpPr>
        <dsp:cNvPr id="0" name=""/>
        <dsp:cNvSpPr/>
      </dsp:nvSpPr>
      <dsp:spPr>
        <a:xfrm>
          <a:off x="23383" y="4386643"/>
          <a:ext cx="9001155" cy="1256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>
                  <a:lumMod val="95000"/>
                </a:schemeClr>
              </a:solidFill>
            </a:rPr>
            <a:t>Ежемесячное денежное вознаграждение за классное руководство  </a:t>
          </a:r>
          <a:r>
            <a:rPr lang="ru-RU" sz="2000" b="1" kern="1200" dirty="0" smtClean="0">
              <a:solidFill>
                <a:schemeClr val="bg2">
                  <a:lumMod val="75000"/>
                </a:schemeClr>
              </a:solidFill>
            </a:rPr>
            <a:t>19 183,0 </a:t>
          </a:r>
          <a:r>
            <a:rPr lang="ru-RU" sz="2000" b="1" kern="1200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sz="2000" b="1" kern="1200" dirty="0" smtClean="0">
            <a:solidFill>
              <a:schemeClr val="bg2">
                <a:lumMod val="75000"/>
              </a:schemeClr>
            </a:solidFill>
          </a:endParaRPr>
        </a:p>
      </dsp:txBody>
      <dsp:txXfrm>
        <a:off x="1946240" y="4386643"/>
        <a:ext cx="7078298" cy="1256934"/>
      </dsp:txXfrm>
    </dsp:sp>
    <dsp:sp modelId="{BACD1A53-8DB3-4E55-BC15-AD89DA14D09F}">
      <dsp:nvSpPr>
        <dsp:cNvPr id="0" name=""/>
        <dsp:cNvSpPr/>
      </dsp:nvSpPr>
      <dsp:spPr>
        <a:xfrm>
          <a:off x="-23383" y="4390900"/>
          <a:ext cx="2139016" cy="11828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17102-B3E3-4AB8-B636-ED28B3F7EBD1}">
      <dsp:nvSpPr>
        <dsp:cNvPr id="0" name=""/>
        <dsp:cNvSpPr/>
      </dsp:nvSpPr>
      <dsp:spPr>
        <a:xfrm>
          <a:off x="0" y="54252"/>
          <a:ext cx="9001155" cy="1994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</dsp:txBody>
      <dsp:txXfrm>
        <a:off x="1963641" y="54252"/>
        <a:ext cx="7037514" cy="1994536"/>
      </dsp:txXfrm>
    </dsp:sp>
    <dsp:sp modelId="{32F977C9-6AD5-4888-A8EE-9AFB6FFCCD4D}">
      <dsp:nvSpPr>
        <dsp:cNvPr id="0" name=""/>
        <dsp:cNvSpPr/>
      </dsp:nvSpPr>
      <dsp:spPr>
        <a:xfrm>
          <a:off x="36394" y="54247"/>
          <a:ext cx="2048753" cy="19683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E0863-E000-4408-A6CB-B48BF67D6D51}">
      <dsp:nvSpPr>
        <dsp:cNvPr id="0" name=""/>
        <dsp:cNvSpPr/>
      </dsp:nvSpPr>
      <dsp:spPr>
        <a:xfrm>
          <a:off x="0" y="2157946"/>
          <a:ext cx="9001155" cy="1674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>
                <a:lumMod val="95000"/>
              </a:schemeClr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>
                <a:lumMod val="95000"/>
              </a:schemeClr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>
                <a:lumMod val="95000"/>
              </a:schemeClr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>
                <a:lumMod val="95000"/>
              </a:schemeClr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>
                <a:lumMod val="95000"/>
              </a:schemeClr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>
                <a:lumMod val="95000"/>
              </a:schemeClr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>
                  <a:lumMod val="95000"/>
                </a:schemeClr>
              </a:solidFill>
            </a:rPr>
            <a:t>Прочие мероприятия  </a:t>
          </a:r>
          <a:r>
            <a:rPr lang="ru-RU" sz="2400" b="1" kern="1200" dirty="0" smtClean="0">
              <a:solidFill>
                <a:schemeClr val="bg2">
                  <a:lumMod val="75000"/>
                </a:schemeClr>
              </a:solidFill>
            </a:rPr>
            <a:t>191,1 </a:t>
          </a:r>
          <a:r>
            <a:rPr lang="ru-RU" sz="2400" b="1" kern="1200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r>
            <a:rPr lang="ru-RU" sz="2400" b="1" kern="1200" dirty="0" smtClean="0">
              <a:solidFill>
                <a:schemeClr val="bg2">
                  <a:lumMod val="75000"/>
                </a:schemeClr>
              </a:solidFill>
            </a:rPr>
            <a:t>(МБ)</a:t>
          </a:r>
          <a:r>
            <a:rPr lang="ru-RU" sz="2400" b="1" kern="1200" dirty="0" err="1" smtClean="0">
              <a:solidFill>
                <a:schemeClr val="bg2">
                  <a:lumMod val="75000"/>
                </a:schemeClr>
              </a:solidFill>
            </a:rPr>
            <a:t>обобучение</a:t>
          </a:r>
          <a:endParaRPr lang="ru-RU" sz="2400" b="1" kern="1200" dirty="0" smtClean="0">
            <a:solidFill>
              <a:schemeClr val="bg2">
                <a:lumMod val="75000"/>
              </a:schemeClr>
            </a:solidFill>
          </a:endParaRPr>
        </a:p>
      </dsp:txBody>
      <dsp:txXfrm>
        <a:off x="1963641" y="2157946"/>
        <a:ext cx="7037514" cy="1674971"/>
      </dsp:txXfrm>
    </dsp:sp>
    <dsp:sp modelId="{BACD1A53-8DB3-4E55-BC15-AD89DA14D09F}">
      <dsp:nvSpPr>
        <dsp:cNvPr id="0" name=""/>
        <dsp:cNvSpPr/>
      </dsp:nvSpPr>
      <dsp:spPr>
        <a:xfrm>
          <a:off x="36394" y="2282741"/>
          <a:ext cx="1966770" cy="15762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8A20D-BFEE-4BC7-885D-231C9FA68535}">
      <dsp:nvSpPr>
        <dsp:cNvPr id="0" name=""/>
        <dsp:cNvSpPr/>
      </dsp:nvSpPr>
      <dsp:spPr>
        <a:xfrm>
          <a:off x="0" y="4001361"/>
          <a:ext cx="9001155" cy="16341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bg2">
                <a:lumMod val="75000"/>
              </a:schemeClr>
            </a:solidFill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kern="1200" dirty="0" smtClean="0">
            <a:solidFill>
              <a:schemeClr val="bg2">
                <a:lumMod val="75000"/>
              </a:schemeClr>
            </a:solidFill>
          </a:endParaRPr>
        </a:p>
      </dsp:txBody>
      <dsp:txXfrm>
        <a:off x="1963641" y="4001361"/>
        <a:ext cx="7037514" cy="1634102"/>
      </dsp:txXfrm>
    </dsp:sp>
    <dsp:sp modelId="{7218E9D4-3CA6-4851-8E60-4639E272514B}">
      <dsp:nvSpPr>
        <dsp:cNvPr id="0" name=""/>
        <dsp:cNvSpPr/>
      </dsp:nvSpPr>
      <dsp:spPr>
        <a:xfrm>
          <a:off x="36664" y="3996328"/>
          <a:ext cx="2053721" cy="16441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59938-A233-428F-8A47-51AA6EF93556}">
      <dsp:nvSpPr>
        <dsp:cNvPr id="0" name=""/>
        <dsp:cNvSpPr/>
      </dsp:nvSpPr>
      <dsp:spPr>
        <a:xfrm>
          <a:off x="0" y="0"/>
          <a:ext cx="9001156" cy="11042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Субсидии на выполнение МЗ учреждениям дополнительного образования ,в т.ч на повышение </a:t>
          </a:r>
          <a:r>
            <a:rPr lang="ru-RU" sz="2200" b="1" kern="1200" dirty="0" err="1" smtClean="0"/>
            <a:t>ср.з</a:t>
          </a:r>
          <a:r>
            <a:rPr lang="ru-RU" sz="2200" b="1" kern="1200" dirty="0" smtClean="0"/>
            <a:t>/</a:t>
          </a:r>
          <a:r>
            <a:rPr lang="ru-RU" sz="2200" b="1" kern="1200" dirty="0" err="1" smtClean="0"/>
            <a:t>пл</a:t>
          </a:r>
          <a:r>
            <a:rPr lang="ru-RU" sz="2200" b="1" kern="1200" dirty="0" smtClean="0"/>
            <a:t>  </a:t>
          </a:r>
          <a:r>
            <a:rPr lang="ru-RU" sz="2200" b="1" kern="1200" dirty="0" smtClean="0">
              <a:solidFill>
                <a:schemeClr val="bg2">
                  <a:lumMod val="75000"/>
                </a:schemeClr>
              </a:solidFill>
            </a:rPr>
            <a:t>26 376,3 </a:t>
          </a:r>
          <a:r>
            <a:rPr lang="ru-RU" sz="2200" b="1" kern="1200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sz="2200" b="1" kern="1200" dirty="0"/>
        </a:p>
      </dsp:txBody>
      <dsp:txXfrm>
        <a:off x="1910658" y="0"/>
        <a:ext cx="7090497" cy="1104271"/>
      </dsp:txXfrm>
    </dsp:sp>
    <dsp:sp modelId="{A4E61582-5BB7-41C3-BC99-298B6F65A87E}">
      <dsp:nvSpPr>
        <dsp:cNvPr id="0" name=""/>
        <dsp:cNvSpPr/>
      </dsp:nvSpPr>
      <dsp:spPr>
        <a:xfrm>
          <a:off x="40200" y="32708"/>
          <a:ext cx="1940685" cy="103885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A6EA12B-D9E7-48E9-9402-535FE48C28DF}">
      <dsp:nvSpPr>
        <dsp:cNvPr id="0" name=""/>
        <dsp:cNvSpPr/>
      </dsp:nvSpPr>
      <dsp:spPr>
        <a:xfrm>
          <a:off x="886" y="1221267"/>
          <a:ext cx="9001156" cy="11042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 </a:t>
          </a:r>
          <a:r>
            <a:rPr lang="ru-RU" sz="2200" b="1" kern="1200" dirty="0" smtClean="0">
              <a:solidFill>
                <a:schemeClr val="tx1">
                  <a:lumMod val="95000"/>
                </a:schemeClr>
              </a:solidFill>
            </a:rPr>
            <a:t>Ремонт здания МУ ДО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>
                  <a:lumMod val="95000"/>
                </a:schemeClr>
              </a:solidFill>
            </a:rPr>
            <a:t>«Детская школа искусств» (план СЭР)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50000"/>
                </a:schemeClr>
              </a:solidFill>
            </a:rPr>
            <a:t>8 934, 2  </a:t>
          </a:r>
          <a:r>
            <a:rPr lang="ru-RU" sz="2200" b="1" kern="1200" dirty="0" err="1" smtClean="0">
              <a:solidFill>
                <a:schemeClr val="bg2">
                  <a:lumMod val="50000"/>
                </a:schemeClr>
              </a:solidFill>
            </a:rPr>
            <a:t>тыс.руб</a:t>
          </a:r>
          <a:endParaRPr lang="ru-RU" sz="2200" b="1" kern="1200" dirty="0">
            <a:solidFill>
              <a:srgbClr val="002060"/>
            </a:solidFill>
          </a:endParaRPr>
        </a:p>
      </dsp:txBody>
      <dsp:txXfrm>
        <a:off x="1911544" y="1221267"/>
        <a:ext cx="7090497" cy="1104271"/>
      </dsp:txXfrm>
    </dsp:sp>
    <dsp:sp modelId="{0C13BC73-5313-454F-B654-DA4073BBC0D2}">
      <dsp:nvSpPr>
        <dsp:cNvPr id="0" name=""/>
        <dsp:cNvSpPr/>
      </dsp:nvSpPr>
      <dsp:spPr>
        <a:xfrm>
          <a:off x="-886" y="1214698"/>
          <a:ext cx="2024630" cy="11174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BFB2BA-D097-49A6-B1FF-49F27073C062}">
      <dsp:nvSpPr>
        <dsp:cNvPr id="0" name=""/>
        <dsp:cNvSpPr/>
      </dsp:nvSpPr>
      <dsp:spPr>
        <a:xfrm>
          <a:off x="0" y="2454937"/>
          <a:ext cx="9001156" cy="11042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>
                  <a:lumMod val="95000"/>
                </a:schemeClr>
              </a:solidFill>
            </a:rPr>
            <a:t>Внедрение системы персонифицированного  финансирования  </a:t>
          </a:r>
          <a:r>
            <a:rPr lang="ru-RU" sz="2100" b="1" kern="1200" dirty="0" smtClean="0">
              <a:solidFill>
                <a:schemeClr val="bg2">
                  <a:lumMod val="75000"/>
                </a:schemeClr>
              </a:solidFill>
            </a:rPr>
            <a:t>4386,9 </a:t>
          </a:r>
          <a:r>
            <a:rPr lang="ru-RU" sz="2100" b="1" kern="1200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sz="2100" b="1" kern="1200" dirty="0" smtClean="0">
            <a:solidFill>
              <a:schemeClr val="bg2">
                <a:lumMod val="75000"/>
              </a:schemeClr>
            </a:solidFill>
          </a:endParaRPr>
        </a:p>
      </dsp:txBody>
      <dsp:txXfrm>
        <a:off x="1910658" y="2454937"/>
        <a:ext cx="7090497" cy="1104271"/>
      </dsp:txXfrm>
    </dsp:sp>
    <dsp:sp modelId="{76029C1C-66B3-4922-8B47-9785EC31CCB9}">
      <dsp:nvSpPr>
        <dsp:cNvPr id="0" name=""/>
        <dsp:cNvSpPr/>
      </dsp:nvSpPr>
      <dsp:spPr>
        <a:xfrm>
          <a:off x="63729" y="2434592"/>
          <a:ext cx="1981766" cy="11290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DF991D8-CB01-45C8-8435-AC57C503FA25}">
      <dsp:nvSpPr>
        <dsp:cNvPr id="0" name=""/>
        <dsp:cNvSpPr/>
      </dsp:nvSpPr>
      <dsp:spPr>
        <a:xfrm>
          <a:off x="0" y="3682039"/>
          <a:ext cx="9001156" cy="11042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</a:rPr>
            <a:t>Приобретение музыкальных инструментов </a:t>
          </a:r>
          <a:r>
            <a:rPr lang="ru-RU" sz="2200" b="1" kern="1200" dirty="0" smtClean="0">
              <a:solidFill>
                <a:schemeClr val="bg2">
                  <a:lumMod val="75000"/>
                </a:schemeClr>
              </a:solidFill>
            </a:rPr>
            <a:t>634,4 </a:t>
          </a:r>
          <a:r>
            <a:rPr lang="ru-RU" sz="2200" b="1" kern="1200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sz="2200" b="1" kern="1200" dirty="0" smtClean="0">
            <a:solidFill>
              <a:schemeClr val="bg2">
                <a:lumMod val="75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</a:rPr>
            <a:t>Прочие мероприятия  </a:t>
          </a:r>
          <a:r>
            <a:rPr lang="ru-RU" sz="2200" b="1" kern="1200" dirty="0" smtClean="0">
              <a:solidFill>
                <a:schemeClr val="bg2">
                  <a:lumMod val="75000"/>
                </a:schemeClr>
              </a:solidFill>
            </a:rPr>
            <a:t>38,1 </a:t>
          </a:r>
          <a:r>
            <a:rPr lang="ru-RU" sz="2200" b="1" kern="1200" dirty="0" err="1" smtClean="0">
              <a:solidFill>
                <a:schemeClr val="bg2">
                  <a:lumMod val="75000"/>
                </a:schemeClr>
              </a:solidFill>
            </a:rPr>
            <a:t>т.р</a:t>
          </a:r>
          <a:endParaRPr lang="ru-RU" sz="2200" b="1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1910658" y="3682039"/>
        <a:ext cx="7090497" cy="1104271"/>
      </dsp:txXfrm>
    </dsp:sp>
    <dsp:sp modelId="{BA87DE5D-CCC8-449A-9473-D81DB70D9CCE}">
      <dsp:nvSpPr>
        <dsp:cNvPr id="0" name=""/>
        <dsp:cNvSpPr/>
      </dsp:nvSpPr>
      <dsp:spPr>
        <a:xfrm>
          <a:off x="110427" y="3729501"/>
          <a:ext cx="1800231" cy="10093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47F09-E0E2-4588-92DB-442CAA97803A}">
      <dsp:nvSpPr>
        <dsp:cNvPr id="0" name=""/>
        <dsp:cNvSpPr/>
      </dsp:nvSpPr>
      <dsp:spPr>
        <a:xfrm rot="5400000">
          <a:off x="4879746" y="-2887728"/>
          <a:ext cx="1347792" cy="712325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Финансовое обеспечение деятельности МБУК «</a:t>
          </a:r>
          <a:r>
            <a:rPr lang="ru-RU" sz="1800" b="1" kern="1200" dirty="0" err="1" smtClean="0"/>
            <a:t>Каргопольская</a:t>
          </a:r>
          <a:r>
            <a:rPr lang="ru-RU" sz="1800" b="1" kern="1200" dirty="0" smtClean="0"/>
            <a:t> ЦБС»</a:t>
          </a:r>
          <a:endParaRPr lang="ru-RU" sz="1800" b="1" kern="1200" dirty="0"/>
        </a:p>
      </dsp:txBody>
      <dsp:txXfrm rot="-5400000">
        <a:off x="1992017" y="65795"/>
        <a:ext cx="7057456" cy="1216204"/>
      </dsp:txXfrm>
    </dsp:sp>
    <dsp:sp modelId="{BEACA446-FC71-4DB3-8E5F-F277AC93309E}">
      <dsp:nvSpPr>
        <dsp:cNvPr id="0" name=""/>
        <dsp:cNvSpPr/>
      </dsp:nvSpPr>
      <dsp:spPr>
        <a:xfrm>
          <a:off x="1017" y="935"/>
          <a:ext cx="2001325" cy="134676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27 980,4 </a:t>
          </a:r>
          <a:r>
            <a:rPr lang="ru-RU" sz="2000" b="1" kern="1200" dirty="0" err="1" smtClean="0"/>
            <a:t>т.р</a:t>
          </a:r>
          <a:endParaRPr lang="ru-RU" sz="2000" b="1" kern="1200" dirty="0"/>
        </a:p>
      </dsp:txBody>
      <dsp:txXfrm>
        <a:off x="66761" y="66679"/>
        <a:ext cx="1869837" cy="1215276"/>
      </dsp:txXfrm>
    </dsp:sp>
    <dsp:sp modelId="{80F6AB5C-320A-4256-80F5-365E21FBDAFF}">
      <dsp:nvSpPr>
        <dsp:cNvPr id="0" name=""/>
        <dsp:cNvSpPr/>
      </dsp:nvSpPr>
      <dsp:spPr>
        <a:xfrm rot="5400000">
          <a:off x="5142223" y="-1769576"/>
          <a:ext cx="879484" cy="71240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Финансовое обеспечение деятельности МБУК «</a:t>
          </a:r>
          <a:r>
            <a:rPr lang="ru-RU" sz="1600" b="1" kern="1200" dirty="0" err="1" smtClean="0"/>
            <a:t>Каргопольский</a:t>
          </a:r>
          <a:r>
            <a:rPr lang="ru-RU" sz="1600" b="1" kern="1200" dirty="0" smtClean="0"/>
            <a:t> МКЦ»</a:t>
          </a:r>
          <a:endParaRPr lang="ru-RU" sz="1600" b="1" kern="1200" dirty="0"/>
        </a:p>
      </dsp:txBody>
      <dsp:txXfrm rot="-5400000">
        <a:off x="2019932" y="1395648"/>
        <a:ext cx="7081135" cy="793618"/>
      </dsp:txXfrm>
    </dsp:sp>
    <dsp:sp modelId="{D9910A0C-01EC-49D9-BC0F-F5DF8AFE53A0}">
      <dsp:nvSpPr>
        <dsp:cNvPr id="0" name=""/>
        <dsp:cNvSpPr/>
      </dsp:nvSpPr>
      <dsp:spPr>
        <a:xfrm>
          <a:off x="1017" y="1355087"/>
          <a:ext cx="1998146" cy="8938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60 349,7 </a:t>
          </a:r>
          <a:r>
            <a:rPr lang="ru-RU" sz="2000" b="1" kern="1200" dirty="0" err="1" smtClean="0"/>
            <a:t>т.р</a:t>
          </a:r>
          <a:endParaRPr lang="ru-RU" sz="2000" b="1" kern="1200" dirty="0" smtClean="0"/>
        </a:p>
      </dsp:txBody>
      <dsp:txXfrm>
        <a:off x="44653" y="1398723"/>
        <a:ext cx="1910874" cy="806608"/>
      </dsp:txXfrm>
    </dsp:sp>
    <dsp:sp modelId="{8531ED59-9FB9-4A4A-9D47-07E9FF6EFE9B}">
      <dsp:nvSpPr>
        <dsp:cNvPr id="0" name=""/>
        <dsp:cNvSpPr/>
      </dsp:nvSpPr>
      <dsp:spPr>
        <a:xfrm rot="5400000">
          <a:off x="5032077" y="-804681"/>
          <a:ext cx="1057803" cy="716604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Финансовое обеспечение деятельности МБУК                   «ЦНР </a:t>
          </a:r>
          <a:r>
            <a:rPr lang="ru-RU" sz="1600" b="1" kern="1200" dirty="0" err="1" smtClean="0"/>
            <a:t>Берегиня</a:t>
          </a:r>
          <a:r>
            <a:rPr lang="ru-RU" sz="1600" b="1" kern="1200" dirty="0" smtClean="0"/>
            <a:t>»</a:t>
          </a:r>
          <a:endParaRPr lang="ru-RU" sz="1600" b="1" kern="1200" dirty="0"/>
        </a:p>
      </dsp:txBody>
      <dsp:txXfrm rot="-5400000">
        <a:off x="1977958" y="2301076"/>
        <a:ext cx="7114403" cy="954527"/>
      </dsp:txXfrm>
    </dsp:sp>
    <dsp:sp modelId="{7380E154-D193-430F-946F-A752894A0EAA}">
      <dsp:nvSpPr>
        <dsp:cNvPr id="0" name=""/>
        <dsp:cNvSpPr/>
      </dsp:nvSpPr>
      <dsp:spPr>
        <a:xfrm>
          <a:off x="0" y="2304255"/>
          <a:ext cx="1974418" cy="102036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12 567,1 </a:t>
          </a:r>
          <a:r>
            <a:rPr lang="ru-RU" sz="2000" b="1" kern="1200" dirty="0" err="1" smtClean="0"/>
            <a:t>т.р</a:t>
          </a:r>
          <a:r>
            <a:rPr lang="ru-RU" sz="2000" b="1" kern="1200" dirty="0" smtClean="0"/>
            <a:t> </a:t>
          </a:r>
          <a:endParaRPr lang="ru-RU" sz="2000" b="1" kern="1200" dirty="0"/>
        </a:p>
      </dsp:txBody>
      <dsp:txXfrm>
        <a:off x="49810" y="2354065"/>
        <a:ext cx="1874798" cy="920744"/>
      </dsp:txXfrm>
    </dsp:sp>
    <dsp:sp modelId="{FC840BD3-74C4-439C-BD96-0E9E0A711237}">
      <dsp:nvSpPr>
        <dsp:cNvPr id="0" name=""/>
        <dsp:cNvSpPr/>
      </dsp:nvSpPr>
      <dsp:spPr>
        <a:xfrm rot="5400000">
          <a:off x="5126994" y="848819"/>
          <a:ext cx="905386" cy="71286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Проведение работ по отсечной гидроизоляции стен в МБУК «Центр народных ремесел «</a:t>
          </a:r>
          <a:r>
            <a:rPr lang="ru-RU" sz="1600" b="1" kern="1200" dirty="0" err="1" smtClean="0"/>
            <a:t>Берегиня</a:t>
          </a:r>
          <a:r>
            <a:rPr lang="ru-RU" sz="1600" b="1" kern="1200" dirty="0" smtClean="0"/>
            <a:t>»»</a:t>
          </a:r>
          <a:endParaRPr lang="ru-RU" sz="1600" b="1" kern="1200" dirty="0"/>
        </a:p>
      </dsp:txBody>
      <dsp:txXfrm rot="-5400000">
        <a:off x="2015376" y="4004635"/>
        <a:ext cx="7084427" cy="816992"/>
      </dsp:txXfrm>
    </dsp:sp>
    <dsp:sp modelId="{F23330AA-01E5-47C0-A0BF-086CEE2FB28E}">
      <dsp:nvSpPr>
        <dsp:cNvPr id="0" name=""/>
        <dsp:cNvSpPr/>
      </dsp:nvSpPr>
      <dsp:spPr>
        <a:xfrm>
          <a:off x="0" y="3960443"/>
          <a:ext cx="2013339" cy="8938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1 384,7 </a:t>
          </a:r>
          <a:r>
            <a:rPr lang="ru-RU" sz="2000" b="1" kern="1200" dirty="0" err="1" smtClean="0"/>
            <a:t>т.р</a:t>
          </a:r>
          <a:r>
            <a:rPr lang="ru-RU" sz="2000" b="1" kern="1200" dirty="0" smtClean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</dsp:txBody>
      <dsp:txXfrm>
        <a:off x="43636" y="4004079"/>
        <a:ext cx="1926067" cy="806608"/>
      </dsp:txXfrm>
    </dsp:sp>
    <dsp:sp modelId="{E6A390A3-B2CF-4E18-B6C5-3604045313B8}">
      <dsp:nvSpPr>
        <dsp:cNvPr id="0" name=""/>
        <dsp:cNvSpPr/>
      </dsp:nvSpPr>
      <dsp:spPr>
        <a:xfrm rot="5400000">
          <a:off x="5219315" y="56767"/>
          <a:ext cx="695974" cy="714255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Реализация проектов ТОС ,инициативных проектов в сфере культуры</a:t>
          </a:r>
          <a:endParaRPr lang="ru-RU" sz="1600" b="1" kern="1200" dirty="0"/>
        </a:p>
      </dsp:txBody>
      <dsp:txXfrm rot="-5400000">
        <a:off x="1996026" y="3314032"/>
        <a:ext cx="7108579" cy="628024"/>
      </dsp:txXfrm>
    </dsp:sp>
    <dsp:sp modelId="{ED19C5DF-5CD3-45A2-87BB-54C79F263815}">
      <dsp:nvSpPr>
        <dsp:cNvPr id="0" name=""/>
        <dsp:cNvSpPr/>
      </dsp:nvSpPr>
      <dsp:spPr>
        <a:xfrm>
          <a:off x="1017" y="3312368"/>
          <a:ext cx="1994976" cy="700703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1 116,9  </a:t>
          </a:r>
          <a:r>
            <a:rPr lang="ru-RU" sz="2000" b="1" kern="1200" dirty="0" err="1" smtClean="0"/>
            <a:t>т.р</a:t>
          </a:r>
          <a:endParaRPr lang="ru-RU" sz="2000" b="1" kern="1200" dirty="0" smtClean="0"/>
        </a:p>
      </dsp:txBody>
      <dsp:txXfrm>
        <a:off x="35223" y="3346574"/>
        <a:ext cx="1926564" cy="63229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47F09-E0E2-4588-92DB-442CAA97803A}">
      <dsp:nvSpPr>
        <dsp:cNvPr id="0" name=""/>
        <dsp:cNvSpPr/>
      </dsp:nvSpPr>
      <dsp:spPr>
        <a:xfrm rot="5400000">
          <a:off x="5038028" y="-3069265"/>
          <a:ext cx="899861" cy="703950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Комплектование книжных фондов (ФБ+ОБ+МБ)</a:t>
          </a:r>
          <a:endParaRPr lang="ru-RU" sz="1800" b="1" kern="1200" dirty="0"/>
        </a:p>
      </dsp:txBody>
      <dsp:txXfrm rot="-5400000">
        <a:off x="1968207" y="44484"/>
        <a:ext cx="6995575" cy="812005"/>
      </dsp:txXfrm>
    </dsp:sp>
    <dsp:sp modelId="{BEACA446-FC71-4DB3-8E5F-F277AC93309E}">
      <dsp:nvSpPr>
        <dsp:cNvPr id="0" name=""/>
        <dsp:cNvSpPr/>
      </dsp:nvSpPr>
      <dsp:spPr>
        <a:xfrm>
          <a:off x="615" y="2207"/>
          <a:ext cx="1977796" cy="89917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333,0 </a:t>
          </a:r>
          <a:r>
            <a:rPr lang="ru-RU" sz="2400" b="1" kern="1200" dirty="0" err="1" smtClean="0"/>
            <a:t>т.р</a:t>
          </a:r>
          <a:endParaRPr lang="ru-RU" sz="2400" b="1" kern="1200" dirty="0"/>
        </a:p>
      </dsp:txBody>
      <dsp:txXfrm>
        <a:off x="44509" y="46101"/>
        <a:ext cx="1890008" cy="811386"/>
      </dsp:txXfrm>
    </dsp:sp>
    <dsp:sp modelId="{80F6AB5C-320A-4256-80F5-365E21FBDAFF}">
      <dsp:nvSpPr>
        <dsp:cNvPr id="0" name=""/>
        <dsp:cNvSpPr/>
      </dsp:nvSpPr>
      <dsp:spPr>
        <a:xfrm rot="5400000">
          <a:off x="5222743" y="-2321829"/>
          <a:ext cx="587193" cy="70403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Укрепление МТБ домов культуры в населенных пунктах с числом жителей до 50,0 тыс.ч (ФБ+ОБ+МБ)</a:t>
          </a:r>
          <a:endParaRPr lang="ru-RU" sz="1600" b="1" kern="1200" dirty="0"/>
        </a:p>
      </dsp:txBody>
      <dsp:txXfrm rot="-5400000">
        <a:off x="1996184" y="933394"/>
        <a:ext cx="7011648" cy="529865"/>
      </dsp:txXfrm>
    </dsp:sp>
    <dsp:sp modelId="{D9910A0C-01EC-49D9-BC0F-F5DF8AFE53A0}">
      <dsp:nvSpPr>
        <dsp:cNvPr id="0" name=""/>
        <dsp:cNvSpPr/>
      </dsp:nvSpPr>
      <dsp:spPr>
        <a:xfrm>
          <a:off x="615" y="906314"/>
          <a:ext cx="1974655" cy="596803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1 316,0 </a:t>
          </a:r>
          <a:r>
            <a:rPr lang="ru-RU" sz="2000" b="1" kern="1200" dirty="0" err="1" smtClean="0"/>
            <a:t>т.р</a:t>
          </a:r>
          <a:endParaRPr lang="ru-RU" sz="2000" b="1" kern="1200" dirty="0" smtClean="0"/>
        </a:p>
      </dsp:txBody>
      <dsp:txXfrm>
        <a:off x="29749" y="935448"/>
        <a:ext cx="1916387" cy="538535"/>
      </dsp:txXfrm>
    </dsp:sp>
    <dsp:sp modelId="{8531ED59-9FB9-4A4A-9D47-07E9FF6EFE9B}">
      <dsp:nvSpPr>
        <dsp:cNvPr id="0" name=""/>
        <dsp:cNvSpPr/>
      </dsp:nvSpPr>
      <dsp:spPr>
        <a:xfrm rot="5400000">
          <a:off x="5142475" y="-1684339"/>
          <a:ext cx="706248" cy="70817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Проведение мероприятий в сфере культуры                          (в т.ч ЛЮБО- ДОРОГО)</a:t>
          </a:r>
          <a:endParaRPr lang="ru-RU" sz="1600" b="1" kern="1200" dirty="0"/>
        </a:p>
      </dsp:txBody>
      <dsp:txXfrm rot="-5400000">
        <a:off x="1954703" y="1537909"/>
        <a:ext cx="7047316" cy="637296"/>
      </dsp:txXfrm>
    </dsp:sp>
    <dsp:sp modelId="{7380E154-D193-430F-946F-A752894A0EAA}">
      <dsp:nvSpPr>
        <dsp:cNvPr id="0" name=""/>
        <dsp:cNvSpPr/>
      </dsp:nvSpPr>
      <dsp:spPr>
        <a:xfrm>
          <a:off x="0" y="1558359"/>
          <a:ext cx="1951205" cy="644596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2 041,7 </a:t>
          </a:r>
          <a:r>
            <a:rPr lang="ru-RU" sz="2200" b="1" kern="1200" dirty="0" err="1" smtClean="0"/>
            <a:t>т.р</a:t>
          </a:r>
          <a:endParaRPr lang="ru-RU" sz="2200" b="1" kern="1200" dirty="0" smtClean="0"/>
        </a:p>
      </dsp:txBody>
      <dsp:txXfrm>
        <a:off x="31467" y="1589826"/>
        <a:ext cx="1888271" cy="581662"/>
      </dsp:txXfrm>
    </dsp:sp>
    <dsp:sp modelId="{9895908C-9CBC-43EF-AD28-E3AFF0BFD8DE}">
      <dsp:nvSpPr>
        <dsp:cNvPr id="0" name=""/>
        <dsp:cNvSpPr/>
      </dsp:nvSpPr>
      <dsp:spPr>
        <a:xfrm flipH="1">
          <a:off x="0" y="2793733"/>
          <a:ext cx="1048128" cy="596803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/>
        </a:p>
      </dsp:txBody>
      <dsp:txXfrm>
        <a:off x="29134" y="2822867"/>
        <a:ext cx="989860" cy="538535"/>
      </dsp:txXfrm>
    </dsp:sp>
    <dsp:sp modelId="{E6A390A3-B2CF-4E18-B6C5-3604045313B8}">
      <dsp:nvSpPr>
        <dsp:cNvPr id="0" name=""/>
        <dsp:cNvSpPr/>
      </dsp:nvSpPr>
      <dsp:spPr>
        <a:xfrm rot="5400000">
          <a:off x="4851852" y="-667900"/>
          <a:ext cx="1300287" cy="70678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Сохранение ОКН</a:t>
          </a:r>
          <a:endParaRPr lang="ru-RU" sz="1800" b="1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smtClean="0"/>
            <a:t>(</a:t>
          </a:r>
          <a:r>
            <a:rPr lang="ru-RU" sz="1800" b="1" kern="1200" dirty="0" smtClean="0"/>
            <a:t>разработка ПСД на капитальный ремонт дома  ул.Калинина ,4)</a:t>
          </a:r>
          <a:endParaRPr lang="ru-RU" sz="1800" b="1" kern="1200" dirty="0"/>
        </a:p>
      </dsp:txBody>
      <dsp:txXfrm rot="-5400000">
        <a:off x="1968082" y="2279345"/>
        <a:ext cx="7004353" cy="1173337"/>
      </dsp:txXfrm>
    </dsp:sp>
    <dsp:sp modelId="{ED19C5DF-5CD3-45A2-87BB-54C79F263815}">
      <dsp:nvSpPr>
        <dsp:cNvPr id="0" name=""/>
        <dsp:cNvSpPr/>
      </dsp:nvSpPr>
      <dsp:spPr>
        <a:xfrm>
          <a:off x="615" y="2205421"/>
          <a:ext cx="1967436" cy="1367486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60,0 </a:t>
          </a:r>
          <a:r>
            <a:rPr lang="ru-RU" sz="2000" b="1" kern="1200" dirty="0" err="1" smtClean="0"/>
            <a:t>т.р</a:t>
          </a:r>
          <a:endParaRPr lang="ru-RU" sz="2000" b="1" kern="1200" dirty="0" smtClean="0"/>
        </a:p>
      </dsp:txBody>
      <dsp:txXfrm>
        <a:off x="67370" y="2272176"/>
        <a:ext cx="1833926" cy="1233976"/>
      </dsp:txXfrm>
    </dsp:sp>
    <dsp:sp modelId="{5C9B3DC9-B1F2-49F3-BB46-30E4E8BE3ABC}">
      <dsp:nvSpPr>
        <dsp:cNvPr id="0" name=""/>
        <dsp:cNvSpPr/>
      </dsp:nvSpPr>
      <dsp:spPr>
        <a:xfrm rot="5400000">
          <a:off x="5092752" y="415354"/>
          <a:ext cx="786730" cy="701281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/>
            <a:t>Приобретение и подключение генератора с автозапуском для </a:t>
          </a:r>
          <a:r>
            <a:rPr lang="ru-RU" sz="1500" b="1" kern="1200" dirty="0" err="1" smtClean="0"/>
            <a:t>Лядинского</a:t>
          </a:r>
          <a:r>
            <a:rPr lang="ru-RU" sz="1500" b="1" kern="1200" dirty="0" smtClean="0"/>
            <a:t> СК </a:t>
          </a:r>
          <a:endParaRPr lang="ru-RU" sz="1500" b="1" kern="1200" dirty="0"/>
        </a:p>
      </dsp:txBody>
      <dsp:txXfrm rot="-5400000">
        <a:off x="1979713" y="3566799"/>
        <a:ext cx="6974405" cy="709920"/>
      </dsp:txXfrm>
    </dsp:sp>
    <dsp:sp modelId="{E5F95913-B6D4-47C7-AB28-F609D977F04C}">
      <dsp:nvSpPr>
        <dsp:cNvPr id="0" name=""/>
        <dsp:cNvSpPr/>
      </dsp:nvSpPr>
      <dsp:spPr>
        <a:xfrm>
          <a:off x="0" y="3528392"/>
          <a:ext cx="1927552" cy="837059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1" kern="1200" dirty="0"/>
        </a:p>
      </dsp:txBody>
      <dsp:txXfrm>
        <a:off x="40862" y="3569254"/>
        <a:ext cx="1845828" cy="75533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111AF9-9195-44A3-BE78-5BF4F53F11D8}">
      <dsp:nvSpPr>
        <dsp:cNvPr id="0" name=""/>
        <dsp:cNvSpPr/>
      </dsp:nvSpPr>
      <dsp:spPr>
        <a:xfrm>
          <a:off x="0" y="0"/>
          <a:ext cx="9036496" cy="961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ФП «Культурная среда» </a:t>
          </a:r>
          <a:r>
            <a:rPr lang="ru-RU" sz="2300" b="1" kern="1200" dirty="0" err="1" smtClean="0"/>
            <a:t>капит.ремонт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Лядинского</a:t>
          </a:r>
          <a:r>
            <a:rPr lang="ru-RU" sz="2300" b="1" kern="1200" dirty="0" smtClean="0"/>
            <a:t> сельского клуба </a:t>
          </a:r>
          <a:r>
            <a:rPr lang="ru-RU" sz="2000" b="1" kern="1200" dirty="0" smtClean="0"/>
            <a:t>(ФБ+ОБ+МБ)</a:t>
          </a:r>
          <a:endParaRPr lang="ru-RU" sz="2000" b="1" kern="1200" dirty="0"/>
        </a:p>
      </dsp:txBody>
      <dsp:txXfrm>
        <a:off x="1875415" y="0"/>
        <a:ext cx="7161080" cy="961301"/>
      </dsp:txXfrm>
    </dsp:sp>
    <dsp:sp modelId="{EC6AEF32-F6A2-4C9D-82B8-3ED99699C478}">
      <dsp:nvSpPr>
        <dsp:cNvPr id="0" name=""/>
        <dsp:cNvSpPr/>
      </dsp:nvSpPr>
      <dsp:spPr>
        <a:xfrm>
          <a:off x="68116" y="97203"/>
          <a:ext cx="1807299" cy="76689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20A59C-1DD7-4A13-9C89-25CF87950DCA}">
      <dsp:nvSpPr>
        <dsp:cNvPr id="0" name=""/>
        <dsp:cNvSpPr/>
      </dsp:nvSpPr>
      <dsp:spPr>
        <a:xfrm>
          <a:off x="0" y="1029417"/>
          <a:ext cx="9036496" cy="68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Создание модельной библиотеки(ФБ+ОБ+МБ)</a:t>
          </a:r>
          <a:endParaRPr lang="ru-RU" sz="1800" b="1" kern="1200" dirty="0"/>
        </a:p>
      </dsp:txBody>
      <dsp:txXfrm>
        <a:off x="1875415" y="1029417"/>
        <a:ext cx="7161080" cy="681165"/>
      </dsp:txXfrm>
    </dsp:sp>
    <dsp:sp modelId="{E3139D5D-3B66-4F6C-860A-F74792CF17D1}">
      <dsp:nvSpPr>
        <dsp:cNvPr id="0" name=""/>
        <dsp:cNvSpPr/>
      </dsp:nvSpPr>
      <dsp:spPr>
        <a:xfrm>
          <a:off x="68116" y="1097534"/>
          <a:ext cx="1807299" cy="54493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8F81D4-91FC-44AF-AC73-FD64CB3ADBF5}">
      <dsp:nvSpPr>
        <dsp:cNvPr id="0" name=""/>
        <dsp:cNvSpPr/>
      </dsp:nvSpPr>
      <dsp:spPr>
        <a:xfrm>
          <a:off x="0" y="1778699"/>
          <a:ext cx="9036496" cy="68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Ремонтно-реставрационные работы  по сохранению ОКН ,(ЦНР «</a:t>
          </a:r>
          <a:r>
            <a:rPr lang="ru-RU" sz="2000" b="1" kern="1200" dirty="0" err="1" smtClean="0"/>
            <a:t>Берегиня</a:t>
          </a:r>
          <a:r>
            <a:rPr lang="ru-RU" sz="2000" b="1" kern="1200" dirty="0" smtClean="0"/>
            <a:t>») РФ АО</a:t>
          </a:r>
          <a:endParaRPr lang="ru-RU" sz="2000" b="1" kern="1200" dirty="0"/>
        </a:p>
      </dsp:txBody>
      <dsp:txXfrm>
        <a:off x="1875415" y="1778699"/>
        <a:ext cx="7161080" cy="681165"/>
      </dsp:txXfrm>
    </dsp:sp>
    <dsp:sp modelId="{D79025E4-CFC0-4E9A-9A3D-28E1595FBF28}">
      <dsp:nvSpPr>
        <dsp:cNvPr id="0" name=""/>
        <dsp:cNvSpPr/>
      </dsp:nvSpPr>
      <dsp:spPr>
        <a:xfrm>
          <a:off x="68116" y="1846816"/>
          <a:ext cx="1807299" cy="54493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449132B-F1BD-4BBB-B084-228ED2C5FEEC}">
      <dsp:nvSpPr>
        <dsp:cNvPr id="0" name=""/>
        <dsp:cNvSpPr/>
      </dsp:nvSpPr>
      <dsp:spPr>
        <a:xfrm>
          <a:off x="0" y="2527981"/>
          <a:ext cx="9036496" cy="68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ФП «Культурная среда»  Строительство СДК на 100 мест </a:t>
          </a:r>
          <a:r>
            <a:rPr lang="ru-RU" sz="1800" b="1" kern="1200" dirty="0" err="1" smtClean="0"/>
            <a:t>д.Ватамановская,в</a:t>
          </a:r>
          <a:r>
            <a:rPr lang="ru-RU" sz="1800" b="1" kern="1200" dirty="0" smtClean="0"/>
            <a:t> т.ч тех.присоединение (ФБ+ОБ+МБ)</a:t>
          </a:r>
          <a:endParaRPr lang="ru-RU" sz="1800" b="1" kern="1200" dirty="0"/>
        </a:p>
      </dsp:txBody>
      <dsp:txXfrm>
        <a:off x="1875415" y="2527981"/>
        <a:ext cx="7161080" cy="681165"/>
      </dsp:txXfrm>
    </dsp:sp>
    <dsp:sp modelId="{B18D1439-B74C-4F86-9C0E-D84411681EBB}">
      <dsp:nvSpPr>
        <dsp:cNvPr id="0" name=""/>
        <dsp:cNvSpPr/>
      </dsp:nvSpPr>
      <dsp:spPr>
        <a:xfrm>
          <a:off x="68116" y="2596098"/>
          <a:ext cx="1807299" cy="54493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A86450-A360-4069-914A-79EE829DD4C2}">
      <dsp:nvSpPr>
        <dsp:cNvPr id="0" name=""/>
        <dsp:cNvSpPr/>
      </dsp:nvSpPr>
      <dsp:spPr>
        <a:xfrm>
          <a:off x="0" y="3277263"/>
          <a:ext cx="9036496" cy="68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>
        <a:off x="1875415" y="3277263"/>
        <a:ext cx="7161080" cy="681165"/>
      </dsp:txXfrm>
    </dsp:sp>
    <dsp:sp modelId="{7EEE67F5-D311-401F-AB46-D0023DB3C527}">
      <dsp:nvSpPr>
        <dsp:cNvPr id="0" name=""/>
        <dsp:cNvSpPr/>
      </dsp:nvSpPr>
      <dsp:spPr>
        <a:xfrm>
          <a:off x="68116" y="3312368"/>
          <a:ext cx="1807299" cy="61095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308C5-4254-4E48-9C87-FE205C52C959}">
      <dsp:nvSpPr>
        <dsp:cNvPr id="0" name=""/>
        <dsp:cNvSpPr/>
      </dsp:nvSpPr>
      <dsp:spPr>
        <a:xfrm>
          <a:off x="2447" y="49997"/>
          <a:ext cx="3766355" cy="941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b="0" i="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 smtClean="0"/>
            <a:t>формирование торгового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 smtClean="0"/>
            <a:t>реестра 35,0 </a:t>
          </a:r>
          <a:r>
            <a:rPr lang="ru-RU" sz="2100" b="0" i="0" kern="1200" dirty="0" err="1" smtClean="0"/>
            <a:t>т.р</a:t>
          </a:r>
          <a:r>
            <a:rPr lang="ru-RU" sz="2100" b="0" i="0" kern="1200" dirty="0" smtClean="0"/>
            <a:t> (100%)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b="0" kern="1200" dirty="0"/>
        </a:p>
      </dsp:txBody>
      <dsp:txXfrm>
        <a:off x="30025" y="77575"/>
        <a:ext cx="3711199" cy="886432"/>
      </dsp:txXfrm>
    </dsp:sp>
    <dsp:sp modelId="{0F057307-422E-4DBC-928A-5313C98F312C}">
      <dsp:nvSpPr>
        <dsp:cNvPr id="0" name=""/>
        <dsp:cNvSpPr/>
      </dsp:nvSpPr>
      <dsp:spPr>
        <a:xfrm rot="5400000">
          <a:off x="1803236" y="1073975"/>
          <a:ext cx="164778" cy="16477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43930E-33FD-4C52-99C1-DE8312E85460}">
      <dsp:nvSpPr>
        <dsp:cNvPr id="0" name=""/>
        <dsp:cNvSpPr/>
      </dsp:nvSpPr>
      <dsp:spPr>
        <a:xfrm>
          <a:off x="2447" y="1321143"/>
          <a:ext cx="3766355" cy="94158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КДН 1477,4 </a:t>
          </a:r>
          <a:r>
            <a:rPr lang="ru-RU" sz="2000" b="0" kern="1200" dirty="0" err="1" smtClean="0"/>
            <a:t>т.р</a:t>
          </a:r>
          <a:r>
            <a:rPr lang="ru-RU" sz="2000" b="0" kern="1200" dirty="0" smtClean="0"/>
            <a:t> (100%)</a:t>
          </a:r>
          <a:endParaRPr lang="ru-RU" sz="2000" b="0" kern="1200" dirty="0"/>
        </a:p>
      </dsp:txBody>
      <dsp:txXfrm>
        <a:off x="30025" y="1348721"/>
        <a:ext cx="3711199" cy="886432"/>
      </dsp:txXfrm>
    </dsp:sp>
    <dsp:sp modelId="{5AE2BF4B-3E5B-4A1A-9F67-CA895C519CE1}">
      <dsp:nvSpPr>
        <dsp:cNvPr id="0" name=""/>
        <dsp:cNvSpPr/>
      </dsp:nvSpPr>
      <dsp:spPr>
        <a:xfrm rot="5400000">
          <a:off x="1803236" y="2345121"/>
          <a:ext cx="164778" cy="16477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DD109-8B81-4A81-9873-F6ECEDC3C274}">
      <dsp:nvSpPr>
        <dsp:cNvPr id="0" name=""/>
        <dsp:cNvSpPr/>
      </dsp:nvSpPr>
      <dsp:spPr>
        <a:xfrm>
          <a:off x="2447" y="2592288"/>
          <a:ext cx="3766355" cy="110212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По регистрации и учету граждан в связи с переселением из районов </a:t>
          </a:r>
          <a:r>
            <a:rPr lang="ru-RU" sz="1700" b="1" kern="1200" dirty="0" err="1" smtClean="0"/>
            <a:t>Кр.Севера</a:t>
          </a:r>
          <a:r>
            <a:rPr lang="ru-RU" sz="1700" b="1" kern="1200" dirty="0" smtClean="0"/>
            <a:t> 7,0т.р (100%)</a:t>
          </a:r>
          <a:endParaRPr lang="ru-RU" sz="1700" b="1" kern="1200" dirty="0"/>
        </a:p>
      </dsp:txBody>
      <dsp:txXfrm>
        <a:off x="34727" y="2624568"/>
        <a:ext cx="3701795" cy="1037569"/>
      </dsp:txXfrm>
    </dsp:sp>
    <dsp:sp modelId="{4AB15570-1223-4E41-B16A-BE99ED0BBFD7}">
      <dsp:nvSpPr>
        <dsp:cNvPr id="0" name=""/>
        <dsp:cNvSpPr/>
      </dsp:nvSpPr>
      <dsp:spPr>
        <a:xfrm>
          <a:off x="4296092" y="49997"/>
          <a:ext cx="3766355" cy="941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 сфере охраны труда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369,4 </a:t>
          </a:r>
          <a:r>
            <a:rPr lang="ru-RU" sz="2100" kern="1200" dirty="0" err="1" smtClean="0"/>
            <a:t>т.р</a:t>
          </a:r>
          <a:r>
            <a:rPr lang="ru-RU" sz="2100" kern="1200" dirty="0" smtClean="0"/>
            <a:t> (100%)</a:t>
          </a:r>
          <a:endParaRPr lang="ru-RU" sz="2100" kern="1200" dirty="0"/>
        </a:p>
      </dsp:txBody>
      <dsp:txXfrm>
        <a:off x="4323670" y="77575"/>
        <a:ext cx="3711199" cy="886432"/>
      </dsp:txXfrm>
    </dsp:sp>
    <dsp:sp modelId="{6FE72BFF-43A9-45CF-9ACD-9A24BEA2FE48}">
      <dsp:nvSpPr>
        <dsp:cNvPr id="0" name=""/>
        <dsp:cNvSpPr/>
      </dsp:nvSpPr>
      <dsp:spPr>
        <a:xfrm rot="5400000">
          <a:off x="6096881" y="1073975"/>
          <a:ext cx="164778" cy="16477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D39CE6-9E6D-496E-B018-F2DD54E0B56F}">
      <dsp:nvSpPr>
        <dsp:cNvPr id="0" name=""/>
        <dsp:cNvSpPr/>
      </dsp:nvSpPr>
      <dsp:spPr>
        <a:xfrm>
          <a:off x="4296092" y="1321143"/>
          <a:ext cx="3766355" cy="94158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в сфере </a:t>
          </a:r>
          <a:r>
            <a:rPr lang="ru-RU" sz="2000" b="0" kern="1200" dirty="0" err="1" smtClean="0"/>
            <a:t>адм.правонарушений</a:t>
          </a:r>
          <a:r>
            <a:rPr lang="ru-RU" sz="2000" b="0" kern="1200" dirty="0" smtClean="0"/>
            <a:t> 843,7 </a:t>
          </a:r>
          <a:r>
            <a:rPr lang="ru-RU" sz="2000" b="0" kern="1200" dirty="0" err="1" smtClean="0"/>
            <a:t>т.р</a:t>
          </a:r>
          <a:r>
            <a:rPr lang="ru-RU" sz="2000" b="0" kern="1200" dirty="0" smtClean="0"/>
            <a:t> </a:t>
          </a:r>
          <a:r>
            <a:rPr lang="ru-RU" sz="1700" b="0" kern="1200" dirty="0" smtClean="0"/>
            <a:t>(100%)</a:t>
          </a:r>
          <a:endParaRPr lang="ru-RU" sz="1700" b="0" kern="1200" dirty="0"/>
        </a:p>
      </dsp:txBody>
      <dsp:txXfrm>
        <a:off x="4323670" y="1348721"/>
        <a:ext cx="3711199" cy="886432"/>
      </dsp:txXfrm>
    </dsp:sp>
    <dsp:sp modelId="{0119E64F-7FBD-4A05-9BAA-61B63987362A}">
      <dsp:nvSpPr>
        <dsp:cNvPr id="0" name=""/>
        <dsp:cNvSpPr/>
      </dsp:nvSpPr>
      <dsp:spPr>
        <a:xfrm rot="5400000">
          <a:off x="6096881" y="2345121"/>
          <a:ext cx="164778" cy="16477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54307A-F70F-407F-ACC1-4D5457B8489D}">
      <dsp:nvSpPr>
        <dsp:cNvPr id="0" name=""/>
        <dsp:cNvSpPr/>
      </dsp:nvSpPr>
      <dsp:spPr>
        <a:xfrm>
          <a:off x="4296092" y="2592288"/>
          <a:ext cx="3766355" cy="94158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По составлению списков кандидатов в присяжные заседатели 9,7 </a:t>
          </a:r>
          <a:r>
            <a:rPr lang="ru-RU" sz="1700" b="1" kern="1200" dirty="0" err="1" smtClean="0"/>
            <a:t>т.р</a:t>
          </a:r>
          <a:r>
            <a:rPr lang="ru-RU" sz="1700" b="1" kern="1200" dirty="0" smtClean="0"/>
            <a:t> (100%)</a:t>
          </a:r>
          <a:endParaRPr lang="ru-RU" sz="1700" b="1" kern="1200" dirty="0"/>
        </a:p>
      </dsp:txBody>
      <dsp:txXfrm>
        <a:off x="4323670" y="2619866"/>
        <a:ext cx="3711199" cy="88643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98356E-BE86-4E57-A9C6-151B9EADB651}">
      <dsp:nvSpPr>
        <dsp:cNvPr id="0" name=""/>
        <dsp:cNvSpPr/>
      </dsp:nvSpPr>
      <dsp:spPr>
        <a:xfrm rot="5400000">
          <a:off x="-201092" y="203011"/>
          <a:ext cx="1340613" cy="9384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1001</a:t>
          </a:r>
          <a:endParaRPr lang="ru-RU" sz="2600" kern="1200" dirty="0"/>
        </a:p>
      </dsp:txBody>
      <dsp:txXfrm rot="-5400000">
        <a:off x="1" y="471134"/>
        <a:ext cx="938429" cy="402184"/>
      </dsp:txXfrm>
    </dsp:sp>
    <dsp:sp modelId="{AADABDE0-E4EC-4008-B231-FF1CC98B4350}">
      <dsp:nvSpPr>
        <dsp:cNvPr id="0" name=""/>
        <dsp:cNvSpPr/>
      </dsp:nvSpPr>
      <dsp:spPr>
        <a:xfrm rot="5400000">
          <a:off x="4605515" y="-3665166"/>
          <a:ext cx="871398" cy="82055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/>
            <a:t>Пенсионное обеспечение – 2962,4 </a:t>
          </a:r>
          <a:r>
            <a:rPr lang="ru-RU" sz="2400" b="1" kern="1200" dirty="0" err="1" smtClean="0"/>
            <a:t>т.р</a:t>
          </a:r>
          <a:r>
            <a:rPr lang="ru-RU" sz="2400" b="1" kern="1200" dirty="0" smtClean="0"/>
            <a:t>  </a:t>
          </a:r>
          <a:r>
            <a:rPr lang="ru-RU" sz="2400" b="1" kern="1200" dirty="0" smtClean="0">
              <a:solidFill>
                <a:srgbClr val="FF0000"/>
              </a:solidFill>
            </a:rPr>
            <a:t>(100 %)</a:t>
          </a:r>
          <a:endParaRPr lang="ru-RU" sz="2400" b="1" kern="1200" dirty="0">
            <a:solidFill>
              <a:srgbClr val="FF0000"/>
            </a:solidFill>
          </a:endParaRPr>
        </a:p>
      </dsp:txBody>
      <dsp:txXfrm rot="-5400000">
        <a:off x="938429" y="44458"/>
        <a:ext cx="8163032" cy="786322"/>
      </dsp:txXfrm>
    </dsp:sp>
    <dsp:sp modelId="{E2F36745-B726-449C-BB9B-FA3066616FB2}">
      <dsp:nvSpPr>
        <dsp:cNvPr id="0" name=""/>
        <dsp:cNvSpPr/>
      </dsp:nvSpPr>
      <dsp:spPr>
        <a:xfrm rot="5400000">
          <a:off x="-201092" y="1397934"/>
          <a:ext cx="1340613" cy="9384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1003</a:t>
          </a:r>
          <a:endParaRPr lang="ru-RU" sz="2600" kern="1200" dirty="0"/>
        </a:p>
      </dsp:txBody>
      <dsp:txXfrm rot="-5400000">
        <a:off x="1" y="1666057"/>
        <a:ext cx="938429" cy="402184"/>
      </dsp:txXfrm>
    </dsp:sp>
    <dsp:sp modelId="{83C3A0BD-D3CA-478E-95C7-19D0761323F7}">
      <dsp:nvSpPr>
        <dsp:cNvPr id="0" name=""/>
        <dsp:cNvSpPr/>
      </dsp:nvSpPr>
      <dsp:spPr>
        <a:xfrm rot="5400000">
          <a:off x="4605515" y="-2470243"/>
          <a:ext cx="871398" cy="82055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/>
            <a:t>Социальное обеспечение населения-                11 556,8 </a:t>
          </a:r>
          <a:r>
            <a:rPr lang="ru-RU" sz="2400" b="1" kern="1200" dirty="0" err="1" smtClean="0"/>
            <a:t>т.р</a:t>
          </a:r>
          <a:r>
            <a:rPr lang="ru-RU" sz="2400" b="1" kern="1200" dirty="0" smtClean="0"/>
            <a:t> </a:t>
          </a:r>
          <a:r>
            <a:rPr lang="ru-RU" sz="2400" b="1" kern="1200" dirty="0" smtClean="0">
              <a:solidFill>
                <a:srgbClr val="FF0000"/>
              </a:solidFill>
            </a:rPr>
            <a:t>(83,1 %)</a:t>
          </a:r>
          <a:endParaRPr lang="ru-RU" sz="2400" b="1" kern="1200" dirty="0">
            <a:solidFill>
              <a:srgbClr val="FF0000"/>
            </a:solidFill>
          </a:endParaRPr>
        </a:p>
      </dsp:txBody>
      <dsp:txXfrm rot="-5400000">
        <a:off x="938429" y="1239381"/>
        <a:ext cx="8163032" cy="786322"/>
      </dsp:txXfrm>
    </dsp:sp>
    <dsp:sp modelId="{39A0EF80-6AEA-4480-BC3C-4F6D27537FE4}">
      <dsp:nvSpPr>
        <dsp:cNvPr id="0" name=""/>
        <dsp:cNvSpPr/>
      </dsp:nvSpPr>
      <dsp:spPr>
        <a:xfrm rot="5400000">
          <a:off x="-201092" y="2592857"/>
          <a:ext cx="1340613" cy="9384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1004</a:t>
          </a:r>
          <a:endParaRPr lang="ru-RU" sz="2600" kern="1200" dirty="0"/>
        </a:p>
      </dsp:txBody>
      <dsp:txXfrm rot="-5400000">
        <a:off x="1" y="2860980"/>
        <a:ext cx="938429" cy="402184"/>
      </dsp:txXfrm>
    </dsp:sp>
    <dsp:sp modelId="{51141C68-1D88-43B8-A822-CB7F9D8966D7}">
      <dsp:nvSpPr>
        <dsp:cNvPr id="0" name=""/>
        <dsp:cNvSpPr/>
      </dsp:nvSpPr>
      <dsp:spPr>
        <a:xfrm rot="5400000">
          <a:off x="4605515" y="-1275319"/>
          <a:ext cx="871398" cy="82055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/>
            <a:t>Охрана семьи и детства -23 419,8 </a:t>
          </a:r>
          <a:r>
            <a:rPr lang="ru-RU" sz="2400" b="1" kern="1200" dirty="0" err="1" smtClean="0"/>
            <a:t>т.р</a:t>
          </a:r>
          <a:r>
            <a:rPr lang="ru-RU" sz="2400" b="1" kern="1200" dirty="0" smtClean="0"/>
            <a:t> </a:t>
          </a:r>
          <a:r>
            <a:rPr lang="ru-RU" sz="2400" b="1" kern="1200" dirty="0" smtClean="0">
              <a:solidFill>
                <a:srgbClr val="FF0000"/>
              </a:solidFill>
            </a:rPr>
            <a:t>(97,4 %)</a:t>
          </a:r>
          <a:endParaRPr lang="ru-RU" sz="2400" kern="1200" dirty="0">
            <a:solidFill>
              <a:srgbClr val="FF0000"/>
            </a:solidFill>
          </a:endParaRPr>
        </a:p>
      </dsp:txBody>
      <dsp:txXfrm rot="-5400000">
        <a:off x="938429" y="2434305"/>
        <a:ext cx="8163032" cy="786322"/>
      </dsp:txXfrm>
    </dsp:sp>
    <dsp:sp modelId="{CB6B5848-3668-4375-9ED7-6F7BFB9F7E18}">
      <dsp:nvSpPr>
        <dsp:cNvPr id="0" name=""/>
        <dsp:cNvSpPr/>
      </dsp:nvSpPr>
      <dsp:spPr>
        <a:xfrm rot="5400000">
          <a:off x="-201092" y="3787781"/>
          <a:ext cx="1340613" cy="9384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1006</a:t>
          </a:r>
          <a:endParaRPr lang="ru-RU" sz="2600" kern="1200" dirty="0"/>
        </a:p>
      </dsp:txBody>
      <dsp:txXfrm rot="-5400000">
        <a:off x="1" y="4055904"/>
        <a:ext cx="938429" cy="402184"/>
      </dsp:txXfrm>
    </dsp:sp>
    <dsp:sp modelId="{69D2AEF3-322D-4A0D-BF83-D06D9EC219E7}">
      <dsp:nvSpPr>
        <dsp:cNvPr id="0" name=""/>
        <dsp:cNvSpPr/>
      </dsp:nvSpPr>
      <dsp:spPr>
        <a:xfrm rot="5400000">
          <a:off x="4605515" y="-80396"/>
          <a:ext cx="871398" cy="82055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/>
            <a:t>Другие вопросы в области социальной политики - 3423,8 </a:t>
          </a:r>
          <a:r>
            <a:rPr lang="ru-RU" sz="2400" b="1" kern="1200" dirty="0" err="1" smtClean="0"/>
            <a:t>т.р</a:t>
          </a:r>
          <a:r>
            <a:rPr lang="ru-RU" sz="2400" b="1" kern="1200" dirty="0" smtClean="0"/>
            <a:t> </a:t>
          </a:r>
          <a:r>
            <a:rPr lang="ru-RU" sz="2400" b="1" kern="1200" dirty="0" smtClean="0">
              <a:solidFill>
                <a:srgbClr val="FF0000"/>
              </a:solidFill>
            </a:rPr>
            <a:t>(100 %)</a:t>
          </a:r>
          <a:endParaRPr lang="ru-RU" sz="2400" b="1" kern="1200" dirty="0">
            <a:solidFill>
              <a:srgbClr val="FF0000"/>
            </a:solidFill>
          </a:endParaRPr>
        </a:p>
      </dsp:txBody>
      <dsp:txXfrm rot="-5400000">
        <a:off x="938429" y="3629228"/>
        <a:ext cx="8163032" cy="78632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63250-D5F6-473F-BEDB-75AE9EF0ED94}">
      <dsp:nvSpPr>
        <dsp:cNvPr id="0" name=""/>
        <dsp:cNvSpPr/>
      </dsp:nvSpPr>
      <dsp:spPr>
        <a:xfrm>
          <a:off x="0" y="0"/>
          <a:ext cx="8821644" cy="199799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37810-0C36-4C61-8329-6AE12CCB185C}">
      <dsp:nvSpPr>
        <dsp:cNvPr id="0" name=""/>
        <dsp:cNvSpPr/>
      </dsp:nvSpPr>
      <dsp:spPr>
        <a:xfrm>
          <a:off x="324703" y="288025"/>
          <a:ext cx="2328173" cy="1465195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42F21-E474-4EED-BB43-DCB5D6BA8E58}">
      <dsp:nvSpPr>
        <dsp:cNvPr id="0" name=""/>
        <dsp:cNvSpPr/>
      </dsp:nvSpPr>
      <dsp:spPr>
        <a:xfrm rot="10800000">
          <a:off x="271271" y="1997993"/>
          <a:ext cx="2328173" cy="24419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Льготы по Положению о почетном гражданине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(13чел.)</a:t>
          </a:r>
          <a:endParaRPr lang="ru-RU" sz="1800" kern="1200" dirty="0" smtClean="0"/>
        </a:p>
      </dsp:txBody>
      <dsp:txXfrm rot="10800000">
        <a:off x="342870" y="1997993"/>
        <a:ext cx="2184975" cy="2370393"/>
      </dsp:txXfrm>
    </dsp:sp>
    <dsp:sp modelId="{79F5345E-6D42-4C9D-8846-70FADF8F05F8}">
      <dsp:nvSpPr>
        <dsp:cNvPr id="0" name=""/>
        <dsp:cNvSpPr/>
      </dsp:nvSpPr>
      <dsp:spPr>
        <a:xfrm>
          <a:off x="3014069" y="272904"/>
          <a:ext cx="2328173" cy="1465195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4058B-2CA7-48FB-BA64-A9A947CEEC46}">
      <dsp:nvSpPr>
        <dsp:cNvPr id="0" name=""/>
        <dsp:cNvSpPr/>
      </dsp:nvSpPr>
      <dsp:spPr>
        <a:xfrm rot="10800000">
          <a:off x="2832262" y="1997993"/>
          <a:ext cx="2567974" cy="24419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Выплаты пособий по материальной помощи населению  за счет средств РФ </a:t>
          </a:r>
        </a:p>
      </dsp:txBody>
      <dsp:txXfrm rot="10800000">
        <a:off x="2907362" y="1997993"/>
        <a:ext cx="2417774" cy="2366892"/>
      </dsp:txXfrm>
    </dsp:sp>
    <dsp:sp modelId="{374C7C2D-F4AA-4306-91F0-E93DD87A6B95}">
      <dsp:nvSpPr>
        <dsp:cNvPr id="0" name=""/>
        <dsp:cNvSpPr/>
      </dsp:nvSpPr>
      <dsp:spPr>
        <a:xfrm>
          <a:off x="5927626" y="266399"/>
          <a:ext cx="2328173" cy="1465195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8099D-CBBC-48A3-94A8-967E9518E175}">
      <dsp:nvSpPr>
        <dsp:cNvPr id="0" name=""/>
        <dsp:cNvSpPr/>
      </dsp:nvSpPr>
      <dsp:spPr>
        <a:xfrm rot="10800000">
          <a:off x="5633054" y="1997993"/>
          <a:ext cx="2917317" cy="24419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Единовренные</a:t>
          </a: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разовые выплаты отдельным категориям граждан</a:t>
          </a:r>
        </a:p>
      </dsp:txBody>
      <dsp:txXfrm rot="10800000">
        <a:off x="5708154" y="1997993"/>
        <a:ext cx="2767117" cy="236689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B6E98-D25C-48C7-A5D2-7CF77492E332}">
      <dsp:nvSpPr>
        <dsp:cNvPr id="0" name=""/>
        <dsp:cNvSpPr/>
      </dsp:nvSpPr>
      <dsp:spPr>
        <a:xfrm>
          <a:off x="0" y="0"/>
          <a:ext cx="8640960" cy="402851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Дополнительная мера поддержки лицам ,в чьей собственности  находятся жилые </a:t>
          </a:r>
          <a:r>
            <a:rPr lang="ru-RU" sz="2800" kern="1200" dirty="0" err="1" smtClean="0"/>
            <a:t>помещения,входящие</a:t>
          </a:r>
          <a:r>
            <a:rPr lang="ru-RU" sz="2800" kern="1200" dirty="0" smtClean="0"/>
            <a:t> в аварийный жилищный фонд в виде субсидии в рамках ФП «Обеспечение устойчивого сокращения  непригодного для проживания </a:t>
          </a:r>
          <a:r>
            <a:rPr lang="ru-RU" sz="2800" kern="1200" dirty="0" err="1" smtClean="0"/>
            <a:t>жил.фонда</a:t>
          </a:r>
          <a:r>
            <a:rPr lang="ru-RU" sz="2800" kern="1200" dirty="0" smtClean="0"/>
            <a:t>» - </a:t>
          </a:r>
          <a:r>
            <a:rPr lang="ru-RU" sz="2800" b="1" kern="1200" dirty="0" smtClean="0"/>
            <a:t>11 017,1 </a:t>
          </a:r>
          <a:r>
            <a:rPr lang="ru-RU" sz="2800" b="1" kern="1200" dirty="0" err="1" smtClean="0"/>
            <a:t>тыс.руб</a:t>
          </a:r>
          <a:r>
            <a:rPr lang="ru-RU" sz="2800" b="1" kern="1200" dirty="0" smtClean="0"/>
            <a:t> </a:t>
          </a:r>
          <a:endParaRPr lang="ru-RU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(средства ФСРЖКХ +ОБ)</a:t>
          </a:r>
        </a:p>
      </dsp:txBody>
      <dsp:txXfrm>
        <a:off x="2131043" y="0"/>
        <a:ext cx="6509916" cy="4028510"/>
      </dsp:txXfrm>
    </dsp:sp>
    <dsp:sp modelId="{AB3D8F4E-01BC-4451-A907-FCE16047C793}">
      <dsp:nvSpPr>
        <dsp:cNvPr id="0" name=""/>
        <dsp:cNvSpPr/>
      </dsp:nvSpPr>
      <dsp:spPr>
        <a:xfrm>
          <a:off x="109542" y="432049"/>
          <a:ext cx="1787572" cy="29342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63250-D5F6-473F-BEDB-75AE9EF0ED94}">
      <dsp:nvSpPr>
        <dsp:cNvPr id="0" name=""/>
        <dsp:cNvSpPr/>
      </dsp:nvSpPr>
      <dsp:spPr>
        <a:xfrm>
          <a:off x="0" y="0"/>
          <a:ext cx="9001155" cy="20952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37810-0C36-4C61-8329-6AE12CCB185C}">
      <dsp:nvSpPr>
        <dsp:cNvPr id="0" name=""/>
        <dsp:cNvSpPr/>
      </dsp:nvSpPr>
      <dsp:spPr>
        <a:xfrm>
          <a:off x="273246" y="279360"/>
          <a:ext cx="2557330" cy="1536483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42F21-E474-4EED-BB43-DCB5D6BA8E58}">
      <dsp:nvSpPr>
        <dsp:cNvPr id="0" name=""/>
        <dsp:cNvSpPr/>
      </dsp:nvSpPr>
      <dsp:spPr>
        <a:xfrm rot="10800000">
          <a:off x="273246" y="2095204"/>
          <a:ext cx="2557330" cy="256080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*Компенсация части родительской платы за присмотр и уход в ДОУ (ОБ)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</a:rPr>
            <a:t>7980,4 </a:t>
          </a:r>
          <a:r>
            <a:rPr lang="ru-RU" sz="1800" b="1" kern="1200" dirty="0" err="1" smtClean="0">
              <a:solidFill>
                <a:srgbClr val="FF0000"/>
              </a:solidFill>
            </a:rPr>
            <a:t>т.р</a:t>
          </a:r>
          <a:endParaRPr lang="ru-RU" sz="1800" b="1" kern="1200" dirty="0" smtClean="0">
            <a:solidFill>
              <a:srgbClr val="FF000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*организация горячего питания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(ОБ+ФБ)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 </a:t>
          </a:r>
          <a:r>
            <a:rPr lang="ru-RU" sz="2000" b="1" kern="1200" dirty="0" smtClean="0">
              <a:solidFill>
                <a:srgbClr val="FF0000"/>
              </a:solidFill>
            </a:rPr>
            <a:t>11401,9 </a:t>
          </a:r>
          <a:r>
            <a:rPr lang="ru-RU" sz="2000" b="1" kern="1200" dirty="0" err="1" smtClean="0">
              <a:solidFill>
                <a:srgbClr val="FF0000"/>
              </a:solidFill>
            </a:rPr>
            <a:t>т.р</a:t>
          </a:r>
          <a:endParaRPr lang="ru-RU" sz="2000" b="1" kern="1200" dirty="0">
            <a:solidFill>
              <a:srgbClr val="FF0000"/>
            </a:solidFill>
          </a:endParaRPr>
        </a:p>
      </dsp:txBody>
      <dsp:txXfrm rot="10800000">
        <a:off x="351893" y="2095204"/>
        <a:ext cx="2400036" cy="2482158"/>
      </dsp:txXfrm>
    </dsp:sp>
    <dsp:sp modelId="{6AD9C514-9F04-419B-A4B1-60E1F5AD6289}">
      <dsp:nvSpPr>
        <dsp:cNvPr id="0" name=""/>
        <dsp:cNvSpPr/>
      </dsp:nvSpPr>
      <dsp:spPr>
        <a:xfrm>
          <a:off x="3133007" y="211693"/>
          <a:ext cx="2828535" cy="16854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266D78-A00C-4512-ADB7-AD0FA3A39EA8}">
      <dsp:nvSpPr>
        <dsp:cNvPr id="0" name=""/>
        <dsp:cNvSpPr/>
      </dsp:nvSpPr>
      <dsp:spPr>
        <a:xfrm rot="10800000">
          <a:off x="3215851" y="2095204"/>
          <a:ext cx="2557330" cy="256080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Субвенции по предоставлению жилых помещений детям-сиротам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(ОБ+ФБ)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0000"/>
              </a:solidFill>
            </a:rPr>
            <a:t>1805.0</a:t>
          </a:r>
          <a:r>
            <a:rPr lang="ru-RU" sz="1800" b="1" kern="1200" dirty="0" smtClean="0">
              <a:solidFill>
                <a:srgbClr val="FF0000"/>
              </a:solidFill>
            </a:rPr>
            <a:t> </a:t>
          </a:r>
          <a:r>
            <a:rPr lang="ru-RU" sz="1800" b="1" kern="1200" dirty="0" err="1" smtClean="0">
              <a:solidFill>
                <a:srgbClr val="FF0000"/>
              </a:solidFill>
            </a:rPr>
            <a:t>т.р</a:t>
          </a:r>
          <a:endParaRPr lang="ru-RU" sz="1800" b="1" kern="1200" dirty="0" smtClean="0">
            <a:solidFill>
              <a:srgbClr val="FF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rgbClr val="FF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rgbClr val="FF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10800000">
        <a:off x="3294498" y="2095204"/>
        <a:ext cx="2400036" cy="2482158"/>
      </dsp:txXfrm>
    </dsp:sp>
    <dsp:sp modelId="{79F5345E-6D42-4C9D-8846-70FADF8F05F8}">
      <dsp:nvSpPr>
        <dsp:cNvPr id="0" name=""/>
        <dsp:cNvSpPr/>
      </dsp:nvSpPr>
      <dsp:spPr>
        <a:xfrm>
          <a:off x="6099305" y="360686"/>
          <a:ext cx="2557330" cy="1536483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4058B-2CA7-48FB-BA64-A9A947CEEC46}">
      <dsp:nvSpPr>
        <dsp:cNvPr id="0" name=""/>
        <dsp:cNvSpPr/>
      </dsp:nvSpPr>
      <dsp:spPr>
        <a:xfrm rot="10800000">
          <a:off x="6170578" y="2095204"/>
          <a:ext cx="2557330" cy="256080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МП «Обеспечение жильем молодых семей на территории КМО АО…»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(ФБ +ОБ+МБ) </a:t>
          </a:r>
          <a:r>
            <a:rPr lang="ru-RU" sz="2000" b="1" kern="1200" dirty="0" smtClean="0">
              <a:solidFill>
                <a:srgbClr val="FF0000"/>
              </a:solidFill>
            </a:rPr>
            <a:t>882,0 </a:t>
          </a:r>
          <a:r>
            <a:rPr lang="ru-RU" sz="2000" b="1" kern="1200" dirty="0" err="1" smtClean="0">
              <a:solidFill>
                <a:srgbClr val="FF0000"/>
              </a:solidFill>
            </a:rPr>
            <a:t>т.р</a:t>
          </a:r>
          <a:endParaRPr lang="ru-RU" sz="2000" b="1" kern="1200" dirty="0" smtClean="0">
            <a:solidFill>
              <a:srgbClr val="FF0000"/>
            </a:solidFill>
          </a:endParaRPr>
        </a:p>
      </dsp:txBody>
      <dsp:txXfrm rot="10800000">
        <a:off x="6249225" y="2095204"/>
        <a:ext cx="2400036" cy="248215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D1BE7-AF54-4C42-9A9F-9AE629901189}">
      <dsp:nvSpPr>
        <dsp:cNvPr id="0" name=""/>
        <dsp:cNvSpPr/>
      </dsp:nvSpPr>
      <dsp:spPr>
        <a:xfrm>
          <a:off x="0" y="494528"/>
          <a:ext cx="9144000" cy="3088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Субвенция на осуществление </a:t>
          </a:r>
          <a:r>
            <a:rPr lang="ru-RU" sz="4400" kern="1200" dirty="0" err="1" smtClean="0"/>
            <a:t>гос</a:t>
          </a:r>
          <a:r>
            <a:rPr lang="ru-RU" sz="4400" kern="1200" dirty="0" smtClean="0"/>
            <a:t>. полномочий по опеке и попечительству  (ОБ) </a:t>
          </a:r>
          <a:endParaRPr lang="ru-RU" sz="4400" kern="1200" dirty="0"/>
        </a:p>
      </dsp:txBody>
      <dsp:txXfrm>
        <a:off x="0" y="494528"/>
        <a:ext cx="9144000" cy="3088014"/>
      </dsp:txXfrm>
    </dsp:sp>
    <dsp:sp modelId="{3F45E625-F6C9-4B0D-8E98-4616E6DD0CA7}">
      <dsp:nvSpPr>
        <dsp:cNvPr id="0" name=""/>
        <dsp:cNvSpPr/>
      </dsp:nvSpPr>
      <dsp:spPr>
        <a:xfrm>
          <a:off x="0" y="3238479"/>
          <a:ext cx="9144000" cy="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0CC7-907C-453E-ADEA-4C8EF0A9A063}">
      <dsp:nvSpPr>
        <dsp:cNvPr id="0" name=""/>
        <dsp:cNvSpPr/>
      </dsp:nvSpPr>
      <dsp:spPr>
        <a:xfrm>
          <a:off x="0" y="0"/>
          <a:ext cx="8507287" cy="742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 На поддержку соц.НКО, ТОС ,общественных    организаций</a:t>
          </a:r>
          <a:endParaRPr lang="ru-RU" sz="2100" kern="1200" dirty="0"/>
        </a:p>
      </dsp:txBody>
      <dsp:txXfrm>
        <a:off x="1775704" y="0"/>
        <a:ext cx="6731583" cy="742470"/>
      </dsp:txXfrm>
    </dsp:sp>
    <dsp:sp modelId="{C3737FD9-2750-4733-838F-71107020AF37}">
      <dsp:nvSpPr>
        <dsp:cNvPr id="0" name=""/>
        <dsp:cNvSpPr/>
      </dsp:nvSpPr>
      <dsp:spPr>
        <a:xfrm>
          <a:off x="74247" y="74247"/>
          <a:ext cx="1701457" cy="593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44D155-BFFE-4291-A9A4-066F8D4A1042}">
      <dsp:nvSpPr>
        <dsp:cNvPr id="0" name=""/>
        <dsp:cNvSpPr/>
      </dsp:nvSpPr>
      <dsp:spPr>
        <a:xfrm>
          <a:off x="0" y="816718"/>
          <a:ext cx="8507287" cy="742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-на обеспечение деятельности МКУ «ЭТУ»</a:t>
          </a:r>
          <a:endParaRPr lang="ru-RU" sz="2100" kern="1200" dirty="0"/>
        </a:p>
      </dsp:txBody>
      <dsp:txXfrm>
        <a:off x="1775704" y="816718"/>
        <a:ext cx="6731583" cy="742470"/>
      </dsp:txXfrm>
    </dsp:sp>
    <dsp:sp modelId="{4FD0164B-4E7D-42B1-A75B-3A2CCF922AEC}">
      <dsp:nvSpPr>
        <dsp:cNvPr id="0" name=""/>
        <dsp:cNvSpPr/>
      </dsp:nvSpPr>
      <dsp:spPr>
        <a:xfrm>
          <a:off x="74247" y="890965"/>
          <a:ext cx="1701457" cy="593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442846-950B-4A4B-A8F3-6E6B968C405B}">
      <dsp:nvSpPr>
        <dsp:cNvPr id="0" name=""/>
        <dsp:cNvSpPr/>
      </dsp:nvSpPr>
      <dsp:spPr>
        <a:xfrm>
          <a:off x="0" y="1633436"/>
          <a:ext cx="8507287" cy="742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-на </a:t>
          </a:r>
          <a:r>
            <a:rPr lang="ru-RU" sz="2100" kern="1200" dirty="0" err="1" smtClean="0"/>
            <a:t>оценку,содержание,признание</a:t>
          </a:r>
          <a:r>
            <a:rPr lang="ru-RU" sz="2100" kern="1200" dirty="0" smtClean="0"/>
            <a:t> прав по муниципальной собственности</a:t>
          </a:r>
          <a:endParaRPr lang="ru-RU" sz="2100" kern="1200" dirty="0"/>
        </a:p>
      </dsp:txBody>
      <dsp:txXfrm>
        <a:off x="1775704" y="1633436"/>
        <a:ext cx="6731583" cy="742470"/>
      </dsp:txXfrm>
    </dsp:sp>
    <dsp:sp modelId="{8DFD5F3C-0337-47D5-80CA-A1978B403FFC}">
      <dsp:nvSpPr>
        <dsp:cNvPr id="0" name=""/>
        <dsp:cNvSpPr/>
      </dsp:nvSpPr>
      <dsp:spPr>
        <a:xfrm>
          <a:off x="74247" y="1707683"/>
          <a:ext cx="1701457" cy="593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E3E90B-68F7-4D6B-AF7C-CEFCD7F59C03}">
      <dsp:nvSpPr>
        <dsp:cNvPr id="0" name=""/>
        <dsp:cNvSpPr/>
      </dsp:nvSpPr>
      <dsp:spPr>
        <a:xfrm>
          <a:off x="0" y="2450154"/>
          <a:ext cx="8507287" cy="742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-монтаж системы видеонаблюдения на здание Ленина,35</a:t>
          </a:r>
          <a:endParaRPr lang="ru-RU" sz="2100" kern="1200" dirty="0"/>
        </a:p>
      </dsp:txBody>
      <dsp:txXfrm>
        <a:off x="1775704" y="2450154"/>
        <a:ext cx="6731583" cy="742470"/>
      </dsp:txXfrm>
    </dsp:sp>
    <dsp:sp modelId="{1AD1E2EC-F2AE-417A-A580-A7251BF643CC}">
      <dsp:nvSpPr>
        <dsp:cNvPr id="0" name=""/>
        <dsp:cNvSpPr/>
      </dsp:nvSpPr>
      <dsp:spPr>
        <a:xfrm>
          <a:off x="74247" y="2524401"/>
          <a:ext cx="1701457" cy="593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CB4361F-BF10-47F6-926C-6077D0B6DD9A}">
      <dsp:nvSpPr>
        <dsp:cNvPr id="0" name=""/>
        <dsp:cNvSpPr/>
      </dsp:nvSpPr>
      <dsp:spPr>
        <a:xfrm>
          <a:off x="0" y="3266872"/>
          <a:ext cx="8507287" cy="742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-на прочие выплаты по обязательствам муниципального образования</a:t>
          </a:r>
          <a:endParaRPr lang="ru-RU" sz="2100" kern="1200" dirty="0"/>
        </a:p>
      </dsp:txBody>
      <dsp:txXfrm>
        <a:off x="1775704" y="3266872"/>
        <a:ext cx="6731583" cy="742470"/>
      </dsp:txXfrm>
    </dsp:sp>
    <dsp:sp modelId="{A71152F5-77BA-40C4-BEA4-9DC6FF0995B0}">
      <dsp:nvSpPr>
        <dsp:cNvPr id="0" name=""/>
        <dsp:cNvSpPr/>
      </dsp:nvSpPr>
      <dsp:spPr>
        <a:xfrm>
          <a:off x="74247" y="3341119"/>
          <a:ext cx="1701457" cy="593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6D5A47-E80C-44AA-9C03-DC1D44D1D274}">
      <dsp:nvSpPr>
        <dsp:cNvPr id="0" name=""/>
        <dsp:cNvSpPr/>
      </dsp:nvSpPr>
      <dsp:spPr>
        <a:xfrm>
          <a:off x="0" y="4083590"/>
          <a:ext cx="8507287" cy="742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-на оплату продовольственных наборов для </a:t>
          </a:r>
          <a:r>
            <a:rPr lang="ru-RU" sz="2100" kern="1200" dirty="0" err="1" smtClean="0"/>
            <a:t>моб.граждан</a:t>
          </a:r>
          <a:r>
            <a:rPr lang="ru-RU" sz="2100" kern="1200" dirty="0" smtClean="0"/>
            <a:t> </a:t>
          </a:r>
          <a:endParaRPr lang="ru-RU" sz="2100" kern="1200" dirty="0"/>
        </a:p>
      </dsp:txBody>
      <dsp:txXfrm>
        <a:off x="1775704" y="4083590"/>
        <a:ext cx="6731583" cy="742470"/>
      </dsp:txXfrm>
    </dsp:sp>
    <dsp:sp modelId="{5327D208-819F-4193-B7EB-ABF9E15750A7}">
      <dsp:nvSpPr>
        <dsp:cNvPr id="0" name=""/>
        <dsp:cNvSpPr/>
      </dsp:nvSpPr>
      <dsp:spPr>
        <a:xfrm>
          <a:off x="74247" y="4157837"/>
          <a:ext cx="1701457" cy="593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0CC7-907C-453E-ADEA-4C8EF0A9A063}">
      <dsp:nvSpPr>
        <dsp:cNvPr id="0" name=""/>
        <dsp:cNvSpPr/>
      </dsp:nvSpPr>
      <dsp:spPr>
        <a:xfrm>
          <a:off x="0" y="0"/>
          <a:ext cx="8507287" cy="742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 МП « Цифровое развитие КМО на 2021-2024 </a:t>
          </a:r>
          <a:r>
            <a:rPr lang="ru-RU" sz="2100" kern="1200" dirty="0" err="1" smtClean="0"/>
            <a:t>гг</a:t>
          </a:r>
          <a:r>
            <a:rPr lang="ru-RU" sz="2100" kern="1200" dirty="0" smtClean="0"/>
            <a:t> »</a:t>
          </a:r>
          <a:endParaRPr lang="ru-RU" sz="2100" kern="1200" dirty="0"/>
        </a:p>
      </dsp:txBody>
      <dsp:txXfrm>
        <a:off x="1775704" y="0"/>
        <a:ext cx="6731583" cy="742470"/>
      </dsp:txXfrm>
    </dsp:sp>
    <dsp:sp modelId="{C3737FD9-2750-4733-838F-71107020AF37}">
      <dsp:nvSpPr>
        <dsp:cNvPr id="0" name=""/>
        <dsp:cNvSpPr/>
      </dsp:nvSpPr>
      <dsp:spPr>
        <a:xfrm>
          <a:off x="74247" y="74247"/>
          <a:ext cx="1701457" cy="593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44D155-BFFE-4291-A9A4-066F8D4A1042}">
      <dsp:nvSpPr>
        <dsp:cNvPr id="0" name=""/>
        <dsp:cNvSpPr/>
      </dsp:nvSpPr>
      <dsp:spPr>
        <a:xfrm>
          <a:off x="0" y="816718"/>
          <a:ext cx="8507287" cy="742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-мероприятия по улучшению условий охраны труда</a:t>
          </a:r>
          <a:endParaRPr lang="ru-RU" sz="2100" kern="1200" dirty="0"/>
        </a:p>
      </dsp:txBody>
      <dsp:txXfrm>
        <a:off x="1775704" y="816718"/>
        <a:ext cx="6731583" cy="742470"/>
      </dsp:txXfrm>
    </dsp:sp>
    <dsp:sp modelId="{4FD0164B-4E7D-42B1-A75B-3A2CCF922AEC}">
      <dsp:nvSpPr>
        <dsp:cNvPr id="0" name=""/>
        <dsp:cNvSpPr/>
      </dsp:nvSpPr>
      <dsp:spPr>
        <a:xfrm>
          <a:off x="74247" y="890965"/>
          <a:ext cx="1701457" cy="593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442846-950B-4A4B-A8F3-6E6B968C405B}">
      <dsp:nvSpPr>
        <dsp:cNvPr id="0" name=""/>
        <dsp:cNvSpPr/>
      </dsp:nvSpPr>
      <dsp:spPr>
        <a:xfrm>
          <a:off x="0" y="1633436"/>
          <a:ext cx="8507287" cy="742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-МП «Обеспечение общественного порядка и профилактика преступности»</a:t>
          </a:r>
          <a:endParaRPr lang="ru-RU" sz="2100" kern="1200" dirty="0"/>
        </a:p>
      </dsp:txBody>
      <dsp:txXfrm>
        <a:off x="1775704" y="1633436"/>
        <a:ext cx="6731583" cy="742470"/>
      </dsp:txXfrm>
    </dsp:sp>
    <dsp:sp modelId="{8DFD5F3C-0337-47D5-80CA-A1978B403FFC}">
      <dsp:nvSpPr>
        <dsp:cNvPr id="0" name=""/>
        <dsp:cNvSpPr/>
      </dsp:nvSpPr>
      <dsp:spPr>
        <a:xfrm>
          <a:off x="74247" y="1707683"/>
          <a:ext cx="1701457" cy="593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E3E90B-68F7-4D6B-AF7C-CEFCD7F59C03}">
      <dsp:nvSpPr>
        <dsp:cNvPr id="0" name=""/>
        <dsp:cNvSpPr/>
      </dsp:nvSpPr>
      <dsp:spPr>
        <a:xfrm>
          <a:off x="0" y="2450154"/>
          <a:ext cx="8507287" cy="742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-информационное освещение деятельности ОМС</a:t>
          </a:r>
          <a:endParaRPr lang="ru-RU" sz="2100" kern="1200" dirty="0"/>
        </a:p>
      </dsp:txBody>
      <dsp:txXfrm>
        <a:off x="1775704" y="2450154"/>
        <a:ext cx="6731583" cy="742470"/>
      </dsp:txXfrm>
    </dsp:sp>
    <dsp:sp modelId="{1AD1E2EC-F2AE-417A-A580-A7251BF643CC}">
      <dsp:nvSpPr>
        <dsp:cNvPr id="0" name=""/>
        <dsp:cNvSpPr/>
      </dsp:nvSpPr>
      <dsp:spPr>
        <a:xfrm>
          <a:off x="74247" y="2524401"/>
          <a:ext cx="1701457" cy="593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CB4361F-BF10-47F6-926C-6077D0B6DD9A}">
      <dsp:nvSpPr>
        <dsp:cNvPr id="0" name=""/>
        <dsp:cNvSpPr/>
      </dsp:nvSpPr>
      <dsp:spPr>
        <a:xfrm>
          <a:off x="0" y="3266872"/>
          <a:ext cx="8507287" cy="742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-мероприятия ,направленные на проф. развитие </a:t>
          </a:r>
          <a:r>
            <a:rPr lang="ru-RU" sz="2100" kern="1200" dirty="0" err="1" smtClean="0"/>
            <a:t>муницип.служащих</a:t>
          </a:r>
          <a:endParaRPr lang="ru-RU" sz="2100" kern="1200" dirty="0"/>
        </a:p>
      </dsp:txBody>
      <dsp:txXfrm>
        <a:off x="1775704" y="3266872"/>
        <a:ext cx="6731583" cy="742470"/>
      </dsp:txXfrm>
    </dsp:sp>
    <dsp:sp modelId="{A71152F5-77BA-40C4-BEA4-9DC6FF0995B0}">
      <dsp:nvSpPr>
        <dsp:cNvPr id="0" name=""/>
        <dsp:cNvSpPr/>
      </dsp:nvSpPr>
      <dsp:spPr>
        <a:xfrm>
          <a:off x="74247" y="3341119"/>
          <a:ext cx="1701457" cy="593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6D5A47-E80C-44AA-9C03-DC1D44D1D274}">
      <dsp:nvSpPr>
        <dsp:cNvPr id="0" name=""/>
        <dsp:cNvSpPr/>
      </dsp:nvSpPr>
      <dsp:spPr>
        <a:xfrm>
          <a:off x="0" y="4083590"/>
          <a:ext cx="8507287" cy="742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-на проведение торжественных мероприятий</a:t>
          </a:r>
          <a:endParaRPr lang="ru-RU" sz="2100" kern="1200" dirty="0"/>
        </a:p>
      </dsp:txBody>
      <dsp:txXfrm>
        <a:off x="1775704" y="4083590"/>
        <a:ext cx="6731583" cy="742470"/>
      </dsp:txXfrm>
    </dsp:sp>
    <dsp:sp modelId="{5327D208-819F-4193-B7EB-ABF9E15750A7}">
      <dsp:nvSpPr>
        <dsp:cNvPr id="0" name=""/>
        <dsp:cNvSpPr/>
      </dsp:nvSpPr>
      <dsp:spPr>
        <a:xfrm>
          <a:off x="74247" y="4157837"/>
          <a:ext cx="1701457" cy="593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960A3-18B1-4E38-93DD-386BD16EDC3C}">
      <dsp:nvSpPr>
        <dsp:cNvPr id="0" name=""/>
        <dsp:cNvSpPr/>
      </dsp:nvSpPr>
      <dsp:spPr>
        <a:xfrm rot="5400000">
          <a:off x="-180390" y="150534"/>
          <a:ext cx="1425510" cy="1131600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11 299,8 </a:t>
          </a:r>
          <a:r>
            <a:rPr lang="ru-RU" sz="1800" b="1" kern="1200" dirty="0" err="1" smtClean="0"/>
            <a:t>т.р</a:t>
          </a:r>
          <a:endParaRPr lang="ru-RU" sz="1800" b="1" kern="1200" dirty="0"/>
        </a:p>
      </dsp:txBody>
      <dsp:txXfrm rot="-5400000">
        <a:off x="-33435" y="569379"/>
        <a:ext cx="1131600" cy="293910"/>
      </dsp:txXfrm>
    </dsp:sp>
    <dsp:sp modelId="{5900EEB6-8952-4ECE-B799-A3DB032BB20B}">
      <dsp:nvSpPr>
        <dsp:cNvPr id="0" name=""/>
        <dsp:cNvSpPr/>
      </dsp:nvSpPr>
      <dsp:spPr>
        <a:xfrm rot="5400000">
          <a:off x="4679488" y="-3605957"/>
          <a:ext cx="849751" cy="81461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/>
            <a:t>Транспорт </a:t>
          </a:r>
          <a:r>
            <a:rPr lang="ru-RU" sz="2800" b="1" kern="1200" dirty="0" smtClean="0">
              <a:solidFill>
                <a:schemeClr val="accent1">
                  <a:lumMod val="75000"/>
                </a:schemeClr>
              </a:solidFill>
            </a:rPr>
            <a:t>100%</a:t>
          </a:r>
          <a:endParaRPr lang="ru-RU" sz="2800" b="1" kern="1200" dirty="0">
            <a:solidFill>
              <a:schemeClr val="accent1">
                <a:lumMod val="75000"/>
              </a:schemeClr>
            </a:solidFill>
          </a:endParaRPr>
        </a:p>
      </dsp:txBody>
      <dsp:txXfrm rot="-5400000">
        <a:off x="1031293" y="83720"/>
        <a:ext cx="8104661" cy="766789"/>
      </dsp:txXfrm>
    </dsp:sp>
    <dsp:sp modelId="{05B7C247-8155-4B89-BFD1-D9F257C3D544}">
      <dsp:nvSpPr>
        <dsp:cNvPr id="0" name=""/>
        <dsp:cNvSpPr/>
      </dsp:nvSpPr>
      <dsp:spPr>
        <a:xfrm rot="5400000">
          <a:off x="-189137" y="1440027"/>
          <a:ext cx="1425510" cy="1114107"/>
        </a:xfrm>
        <a:prstGeom prst="chevron">
          <a:avLst/>
        </a:prstGeom>
        <a:solidFill>
          <a:schemeClr val="accent1">
            <a:shade val="80000"/>
            <a:hueOff val="0"/>
            <a:satOff val="-25000"/>
            <a:lumOff val="13205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-25000"/>
              <a:lumOff val="132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56065,2т.р</a:t>
          </a:r>
          <a:endParaRPr lang="ru-RU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 rot="-5400000">
        <a:off x="-33435" y="1841380"/>
        <a:ext cx="1114107" cy="311403"/>
      </dsp:txXfrm>
    </dsp:sp>
    <dsp:sp modelId="{49C8004D-D051-4B25-88B7-99A6D2AD5254}">
      <dsp:nvSpPr>
        <dsp:cNvPr id="0" name=""/>
        <dsp:cNvSpPr/>
      </dsp:nvSpPr>
      <dsp:spPr>
        <a:xfrm rot="5400000">
          <a:off x="4632327" y="-2302962"/>
          <a:ext cx="926581" cy="80972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-25000"/>
              <a:lumOff val="132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/>
            <a:t>Дорожное хозяйство (дорожные фонды) </a:t>
          </a:r>
          <a:r>
            <a:rPr lang="ru-RU" sz="2800" b="1" kern="1200" dirty="0" smtClean="0">
              <a:solidFill>
                <a:schemeClr val="accent1">
                  <a:lumMod val="75000"/>
                </a:schemeClr>
              </a:solidFill>
            </a:rPr>
            <a:t>88,9%</a:t>
          </a:r>
          <a:r>
            <a:rPr lang="ru-RU" sz="2800" b="1" kern="1200" dirty="0" smtClean="0"/>
            <a:t> </a:t>
          </a:r>
          <a:endParaRPr lang="ru-RU" sz="2800" b="1" kern="1200" dirty="0"/>
        </a:p>
      </dsp:txBody>
      <dsp:txXfrm rot="-5400000">
        <a:off x="1046985" y="1327612"/>
        <a:ext cx="8052033" cy="836117"/>
      </dsp:txXfrm>
    </dsp:sp>
    <dsp:sp modelId="{FF35253B-E2B4-49EC-BCE9-12A3234718C6}">
      <dsp:nvSpPr>
        <dsp:cNvPr id="0" name=""/>
        <dsp:cNvSpPr/>
      </dsp:nvSpPr>
      <dsp:spPr>
        <a:xfrm rot="5400000">
          <a:off x="-247262" y="2778898"/>
          <a:ext cx="1425510" cy="997857"/>
        </a:xfrm>
        <a:prstGeom prst="chevron">
          <a:avLst/>
        </a:prstGeom>
        <a:solidFill>
          <a:schemeClr val="accent1">
            <a:shade val="80000"/>
            <a:hueOff val="0"/>
            <a:satOff val="-50001"/>
            <a:lumOff val="26409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-50001"/>
              <a:lumOff val="264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2">
                  <a:lumMod val="50000"/>
                </a:schemeClr>
              </a:solidFill>
            </a:rPr>
            <a:t>52,9 </a:t>
          </a:r>
          <a:r>
            <a:rPr lang="ru-RU" sz="2400" b="1" kern="1200" dirty="0" err="1" smtClean="0">
              <a:solidFill>
                <a:schemeClr val="accent2">
                  <a:lumMod val="50000"/>
                </a:schemeClr>
              </a:solidFill>
            </a:rPr>
            <a:t>т.р</a:t>
          </a:r>
          <a:endParaRPr lang="ru-RU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 rot="-5400000">
        <a:off x="-33435" y="3064001"/>
        <a:ext cx="997857" cy="427653"/>
      </dsp:txXfrm>
    </dsp:sp>
    <dsp:sp modelId="{46C5C7FB-2D99-4240-9F6F-A783BE179596}">
      <dsp:nvSpPr>
        <dsp:cNvPr id="0" name=""/>
        <dsp:cNvSpPr/>
      </dsp:nvSpPr>
      <dsp:spPr>
        <a:xfrm rot="5400000">
          <a:off x="4574202" y="-1044708"/>
          <a:ext cx="926581" cy="81461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-50001"/>
              <a:lumOff val="264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/>
            <a:t>Сельское хозяйство и рыболовство   </a:t>
          </a:r>
          <a:r>
            <a:rPr lang="ru-RU" sz="2800" b="1" kern="1200" dirty="0" smtClean="0">
              <a:solidFill>
                <a:schemeClr val="accent1">
                  <a:lumMod val="75000"/>
                </a:schemeClr>
              </a:solidFill>
            </a:rPr>
            <a:t>88,6 %</a:t>
          </a:r>
          <a:endParaRPr lang="ru-RU" sz="2800" b="1" kern="1200" dirty="0">
            <a:solidFill>
              <a:schemeClr val="accent1">
                <a:lumMod val="75000"/>
              </a:schemeClr>
            </a:solidFill>
          </a:endParaRPr>
        </a:p>
      </dsp:txBody>
      <dsp:txXfrm rot="-5400000">
        <a:off x="964422" y="2610304"/>
        <a:ext cx="8100910" cy="836117"/>
      </dsp:txXfrm>
    </dsp:sp>
    <dsp:sp modelId="{C41516C2-B20D-4E73-9AD9-3162A73DAA7C}">
      <dsp:nvSpPr>
        <dsp:cNvPr id="0" name=""/>
        <dsp:cNvSpPr/>
      </dsp:nvSpPr>
      <dsp:spPr>
        <a:xfrm rot="5400000">
          <a:off x="-247262" y="4059644"/>
          <a:ext cx="1425510" cy="997857"/>
        </a:xfrm>
        <a:prstGeom prst="chevron">
          <a:avLst/>
        </a:prstGeom>
        <a:solidFill>
          <a:schemeClr val="accent1">
            <a:shade val="80000"/>
            <a:hueOff val="0"/>
            <a:satOff val="-75001"/>
            <a:lumOff val="39614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-75001"/>
              <a:lumOff val="396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solidFill>
              <a:srgbClr val="FF0000"/>
            </a:solidFill>
          </a:endParaRPr>
        </a:p>
      </dsp:txBody>
      <dsp:txXfrm rot="-5400000">
        <a:off x="-33435" y="4344747"/>
        <a:ext cx="997857" cy="427653"/>
      </dsp:txXfrm>
    </dsp:sp>
    <dsp:sp modelId="{1A1B3976-F37F-4DE5-BB8E-1A989ED80AE2}">
      <dsp:nvSpPr>
        <dsp:cNvPr id="0" name=""/>
        <dsp:cNvSpPr/>
      </dsp:nvSpPr>
      <dsp:spPr>
        <a:xfrm rot="5400000">
          <a:off x="4574202" y="236037"/>
          <a:ext cx="926581" cy="81461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-75001"/>
              <a:lumOff val="396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/>
            <a:t>Другие вопросы в области национальной экономики  </a:t>
          </a:r>
          <a:r>
            <a:rPr lang="ru-RU" sz="2800" b="1" kern="1200" dirty="0" smtClean="0">
              <a:solidFill>
                <a:schemeClr val="accent1">
                  <a:lumMod val="75000"/>
                </a:schemeClr>
              </a:solidFill>
            </a:rPr>
            <a:t>99,7%</a:t>
          </a:r>
          <a:endParaRPr lang="ru-RU" sz="2800" kern="1200" dirty="0">
            <a:solidFill>
              <a:schemeClr val="accent1">
                <a:lumMod val="75000"/>
              </a:schemeClr>
            </a:solidFill>
          </a:endParaRPr>
        </a:p>
      </dsp:txBody>
      <dsp:txXfrm rot="-5400000">
        <a:off x="964422" y="3891049"/>
        <a:ext cx="8100910" cy="8361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44146-D4F5-4C01-BF42-D33EA1AF60F0}">
      <dsp:nvSpPr>
        <dsp:cNvPr id="0" name=""/>
        <dsp:cNvSpPr/>
      </dsp:nvSpPr>
      <dsp:spPr>
        <a:xfrm>
          <a:off x="-43773" y="0"/>
          <a:ext cx="4192240" cy="419224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5922B7-6F22-4D27-A231-215837DA00FD}">
      <dsp:nvSpPr>
        <dsp:cNvPr id="0" name=""/>
        <dsp:cNvSpPr/>
      </dsp:nvSpPr>
      <dsp:spPr>
        <a:xfrm>
          <a:off x="2056058" y="0"/>
          <a:ext cx="6400824" cy="41922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На реализацию проекта Музей тетерки</a:t>
          </a:r>
          <a:endParaRPr lang="ru-RU" sz="2000" b="1" kern="1200" dirty="0"/>
        </a:p>
      </dsp:txBody>
      <dsp:txXfrm>
        <a:off x="2056058" y="0"/>
        <a:ext cx="3200412" cy="890850"/>
      </dsp:txXfrm>
    </dsp:sp>
    <dsp:sp modelId="{5CD7ED57-0A39-4C65-9259-4924EB08A0BC}">
      <dsp:nvSpPr>
        <dsp:cNvPr id="0" name=""/>
        <dsp:cNvSpPr/>
      </dsp:nvSpPr>
      <dsp:spPr>
        <a:xfrm>
          <a:off x="506457" y="890850"/>
          <a:ext cx="3091777" cy="309177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D0A1AF-BA90-4054-8C8C-EA75E9850EBE}">
      <dsp:nvSpPr>
        <dsp:cNvPr id="0" name=""/>
        <dsp:cNvSpPr/>
      </dsp:nvSpPr>
      <dsp:spPr>
        <a:xfrm>
          <a:off x="2088254" y="936114"/>
          <a:ext cx="6400824" cy="30917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Знаки </a:t>
          </a:r>
          <a:r>
            <a:rPr lang="ru-RU" sz="2000" b="1" kern="1200" dirty="0" err="1" smtClean="0"/>
            <a:t>туристич.навигации</a:t>
          </a:r>
          <a:endParaRPr lang="ru-RU" sz="2000" b="1" kern="1200" dirty="0"/>
        </a:p>
      </dsp:txBody>
      <dsp:txXfrm>
        <a:off x="2088254" y="936114"/>
        <a:ext cx="3200412" cy="890851"/>
      </dsp:txXfrm>
    </dsp:sp>
    <dsp:sp modelId="{621ED27C-9504-4502-8C11-F456A081C77F}">
      <dsp:nvSpPr>
        <dsp:cNvPr id="0" name=""/>
        <dsp:cNvSpPr/>
      </dsp:nvSpPr>
      <dsp:spPr>
        <a:xfrm>
          <a:off x="1056689" y="1781702"/>
          <a:ext cx="1991314" cy="199131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8CAAD0-9340-4EB7-A0B5-EEFAA18091E5}">
      <dsp:nvSpPr>
        <dsp:cNvPr id="0" name=""/>
        <dsp:cNvSpPr/>
      </dsp:nvSpPr>
      <dsp:spPr>
        <a:xfrm>
          <a:off x="2016245" y="1800201"/>
          <a:ext cx="6400824" cy="19913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Возмещение части расходов            поставщикам в </a:t>
          </a:r>
          <a:r>
            <a:rPr lang="ru-RU" sz="1600" b="1" kern="1200" dirty="0" err="1" smtClean="0"/>
            <a:t>труднодоступ.места</a:t>
          </a:r>
          <a:endParaRPr lang="ru-RU" sz="1600" b="1" kern="1200" dirty="0"/>
        </a:p>
      </dsp:txBody>
      <dsp:txXfrm>
        <a:off x="2016245" y="1800201"/>
        <a:ext cx="3200412" cy="890851"/>
      </dsp:txXfrm>
    </dsp:sp>
    <dsp:sp modelId="{D54DDDEC-B946-4D3F-A6DF-5634F46116DE}">
      <dsp:nvSpPr>
        <dsp:cNvPr id="0" name=""/>
        <dsp:cNvSpPr/>
      </dsp:nvSpPr>
      <dsp:spPr>
        <a:xfrm>
          <a:off x="1606920" y="2672553"/>
          <a:ext cx="890850" cy="89085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4920C4-7D7D-49BA-8EAF-9825B74C526B}">
      <dsp:nvSpPr>
        <dsp:cNvPr id="0" name=""/>
        <dsp:cNvSpPr/>
      </dsp:nvSpPr>
      <dsp:spPr>
        <a:xfrm>
          <a:off x="2052346" y="2672553"/>
          <a:ext cx="6400824" cy="890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Обеспечение деятельности ППБ</a:t>
          </a:r>
          <a:endParaRPr lang="ru-RU" sz="1800" b="1" kern="1200" dirty="0"/>
        </a:p>
      </dsp:txBody>
      <dsp:txXfrm>
        <a:off x="2052346" y="2672553"/>
        <a:ext cx="3200412" cy="890851"/>
      </dsp:txXfrm>
    </dsp:sp>
    <dsp:sp modelId="{E0D18E0C-4D03-45A2-86FE-C906560A24BD}">
      <dsp:nvSpPr>
        <dsp:cNvPr id="0" name=""/>
        <dsp:cNvSpPr/>
      </dsp:nvSpPr>
      <dsp:spPr>
        <a:xfrm>
          <a:off x="5165211" y="0"/>
          <a:ext cx="3375506" cy="890850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826,7тыс.руб(ОБ+МБ)</a:t>
          </a:r>
          <a:endParaRPr lang="ru-RU" sz="2000" kern="1200" dirty="0"/>
        </a:p>
      </dsp:txBody>
      <dsp:txXfrm>
        <a:off x="5165211" y="0"/>
        <a:ext cx="3375506" cy="890850"/>
      </dsp:txXfrm>
    </dsp:sp>
    <dsp:sp modelId="{667007F6-735D-4F61-BBFF-C81F9E484018}">
      <dsp:nvSpPr>
        <dsp:cNvPr id="0" name=""/>
        <dsp:cNvSpPr/>
      </dsp:nvSpPr>
      <dsp:spPr>
        <a:xfrm>
          <a:off x="5252758" y="890850"/>
          <a:ext cx="3200412" cy="890851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200,0 </a:t>
          </a:r>
          <a:r>
            <a:rPr lang="ru-RU" sz="2000" kern="1200" dirty="0" err="1" smtClean="0"/>
            <a:t>тыс.руб</a:t>
          </a:r>
          <a:r>
            <a:rPr lang="ru-RU" sz="2000" kern="1200" dirty="0" smtClean="0"/>
            <a:t>(РФ АО)</a:t>
          </a:r>
          <a:endParaRPr lang="ru-RU" sz="2000" kern="1200" dirty="0"/>
        </a:p>
      </dsp:txBody>
      <dsp:txXfrm>
        <a:off x="5252758" y="890850"/>
        <a:ext cx="3200412" cy="890851"/>
      </dsp:txXfrm>
    </dsp:sp>
    <dsp:sp modelId="{B15C3622-086F-4C98-8E38-A0D1CACB9FD0}">
      <dsp:nvSpPr>
        <dsp:cNvPr id="0" name=""/>
        <dsp:cNvSpPr/>
      </dsp:nvSpPr>
      <dsp:spPr>
        <a:xfrm>
          <a:off x="5252758" y="1781702"/>
          <a:ext cx="3200412" cy="890851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 101,5 </a:t>
          </a:r>
          <a:r>
            <a:rPr lang="ru-RU" sz="2000" kern="1200" dirty="0" err="1" smtClean="0"/>
            <a:t>тыс.руб</a:t>
          </a:r>
          <a:endParaRPr lang="ru-RU" sz="2000" kern="1200" dirty="0"/>
        </a:p>
      </dsp:txBody>
      <dsp:txXfrm>
        <a:off x="5252758" y="1781702"/>
        <a:ext cx="3200412" cy="890851"/>
      </dsp:txXfrm>
    </dsp:sp>
    <dsp:sp modelId="{8D3B6AE7-9C7F-48BE-AD10-0933BC8008A1}">
      <dsp:nvSpPr>
        <dsp:cNvPr id="0" name=""/>
        <dsp:cNvSpPr/>
      </dsp:nvSpPr>
      <dsp:spPr>
        <a:xfrm>
          <a:off x="5252758" y="2672553"/>
          <a:ext cx="3200412" cy="890851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3210,0 </a:t>
          </a:r>
          <a:r>
            <a:rPr lang="ru-RU" sz="2000" kern="1200" dirty="0" err="1" smtClean="0"/>
            <a:t>тыс.руб</a:t>
          </a:r>
          <a:endParaRPr lang="ru-RU" sz="2000" kern="1200" dirty="0"/>
        </a:p>
      </dsp:txBody>
      <dsp:txXfrm>
        <a:off x="5252758" y="2672553"/>
        <a:ext cx="3200412" cy="8908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3B3B3-FB64-4173-97F1-53900B3C4F14}">
      <dsp:nvSpPr>
        <dsp:cNvPr id="0" name=""/>
        <dsp:cNvSpPr/>
      </dsp:nvSpPr>
      <dsp:spPr>
        <a:xfrm>
          <a:off x="0" y="819951"/>
          <a:ext cx="8712968" cy="7097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223" tIns="312420" rIns="67622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331,3 </a:t>
          </a:r>
          <a:r>
            <a:rPr lang="ru-RU" sz="2000" b="1" kern="1200" dirty="0" err="1" smtClean="0"/>
            <a:t>тыс.руб</a:t>
          </a:r>
          <a:endParaRPr lang="ru-RU" sz="2000" b="1" kern="1200" dirty="0"/>
        </a:p>
      </dsp:txBody>
      <dsp:txXfrm>
        <a:off x="0" y="819951"/>
        <a:ext cx="8712968" cy="709720"/>
      </dsp:txXfrm>
    </dsp:sp>
    <dsp:sp modelId="{A12E368D-A08B-4FCE-92C4-A9EE9E55753B}">
      <dsp:nvSpPr>
        <dsp:cNvPr id="0" name=""/>
        <dsp:cNvSpPr/>
      </dsp:nvSpPr>
      <dsp:spPr>
        <a:xfrm>
          <a:off x="435648" y="69836"/>
          <a:ext cx="6399884" cy="1089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Корректировка ПСД и тех.присоединение к </a:t>
          </a:r>
          <a:r>
            <a:rPr lang="ru-RU" sz="2200" kern="1200" dirty="0" err="1" smtClean="0"/>
            <a:t>эл.сетям</a:t>
          </a:r>
          <a:r>
            <a:rPr lang="ru-RU" sz="2200" kern="1200" dirty="0" smtClean="0"/>
            <a:t> объекта «Водоснабжение правобережной части»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488838" y="123026"/>
        <a:ext cx="6293504" cy="983215"/>
      </dsp:txXfrm>
    </dsp:sp>
    <dsp:sp modelId="{2D529EAD-2580-4DE7-AD04-13BAE4B7FEAE}">
      <dsp:nvSpPr>
        <dsp:cNvPr id="0" name=""/>
        <dsp:cNvSpPr/>
      </dsp:nvSpPr>
      <dsp:spPr>
        <a:xfrm>
          <a:off x="0" y="2184832"/>
          <a:ext cx="8712968" cy="6524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223" tIns="312420" rIns="67622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863,9 </a:t>
          </a:r>
          <a:r>
            <a:rPr lang="ru-RU" sz="2000" b="1" kern="1200" dirty="0" err="1" smtClean="0"/>
            <a:t>тыс.руб</a:t>
          </a:r>
          <a:endParaRPr lang="ru-RU" sz="2000" b="1" kern="1200" dirty="0"/>
        </a:p>
      </dsp:txBody>
      <dsp:txXfrm>
        <a:off x="0" y="2184832"/>
        <a:ext cx="8712968" cy="652430"/>
      </dsp:txXfrm>
    </dsp:sp>
    <dsp:sp modelId="{3F44E375-F21A-423A-B4CC-3BAC6140BE6E}">
      <dsp:nvSpPr>
        <dsp:cNvPr id="0" name=""/>
        <dsp:cNvSpPr/>
      </dsp:nvSpPr>
      <dsp:spPr>
        <a:xfrm>
          <a:off x="435648" y="1653872"/>
          <a:ext cx="6567120" cy="870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Разработка и экспертиза  ПСД на строительство водопровода в </a:t>
          </a:r>
          <a:r>
            <a:rPr lang="ru-RU" sz="2000" kern="1200" dirty="0" err="1" smtClean="0"/>
            <a:t>д.Патровской</a:t>
          </a:r>
          <a:r>
            <a:rPr lang="ru-RU" sz="2000" kern="1200" dirty="0" smtClean="0"/>
            <a:t> ,реконструкцию системы водоснабжения в </a:t>
          </a:r>
          <a:r>
            <a:rPr lang="ru-RU" sz="2000" kern="1200" dirty="0" err="1" smtClean="0"/>
            <a:t>д.Ватамановской</a:t>
          </a:r>
          <a:r>
            <a:rPr lang="ru-RU" sz="2000" kern="1200" dirty="0" smtClean="0"/>
            <a:t> </a:t>
          </a:r>
          <a:endParaRPr lang="ru-RU" sz="2000" kern="1200" dirty="0"/>
        </a:p>
      </dsp:txBody>
      <dsp:txXfrm>
        <a:off x="478139" y="1696363"/>
        <a:ext cx="6482138" cy="785458"/>
      </dsp:txXfrm>
    </dsp:sp>
    <dsp:sp modelId="{925EF906-26FB-4CC4-A96A-C8064A38F932}">
      <dsp:nvSpPr>
        <dsp:cNvPr id="0" name=""/>
        <dsp:cNvSpPr/>
      </dsp:nvSpPr>
      <dsp:spPr>
        <a:xfrm>
          <a:off x="0" y="3571386"/>
          <a:ext cx="8712968" cy="905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223" tIns="312420" rIns="67622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10,0 </a:t>
          </a:r>
          <a:r>
            <a:rPr lang="ru-RU" sz="2000" b="1" kern="1200" dirty="0" err="1" smtClean="0"/>
            <a:t>тыс.руб</a:t>
          </a:r>
          <a:endParaRPr lang="ru-RU" sz="2000" b="1" kern="1200" dirty="0"/>
        </a:p>
      </dsp:txBody>
      <dsp:txXfrm>
        <a:off x="0" y="3571386"/>
        <a:ext cx="8712968" cy="905625"/>
      </dsp:txXfrm>
    </dsp:sp>
    <dsp:sp modelId="{65B275DC-6356-4F56-B4D2-260A8EA16415}">
      <dsp:nvSpPr>
        <dsp:cNvPr id="0" name=""/>
        <dsp:cNvSpPr/>
      </dsp:nvSpPr>
      <dsp:spPr>
        <a:xfrm>
          <a:off x="435648" y="2961462"/>
          <a:ext cx="6423121" cy="949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Проверка достоверности определения сметной стоимости по устройству наружных сетей водоснабжения</a:t>
          </a:r>
          <a:endParaRPr lang="ru-RU" sz="2400" kern="1200" dirty="0"/>
        </a:p>
      </dsp:txBody>
      <dsp:txXfrm>
        <a:off x="481994" y="3007808"/>
        <a:ext cx="6330429" cy="8567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CBB39-9874-422E-9226-7547EF30D999}">
      <dsp:nvSpPr>
        <dsp:cNvPr id="0" name=""/>
        <dsp:cNvSpPr/>
      </dsp:nvSpPr>
      <dsp:spPr>
        <a:xfrm rot="5400000">
          <a:off x="5714148" y="-2447158"/>
          <a:ext cx="617201" cy="566846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Закупка материалов для устройства сетей электроснабжения в микрорайоне ИЖС в западной части г.Каргополя </a:t>
          </a:r>
          <a:endParaRPr lang="ru-RU" sz="1500" kern="1200" dirty="0"/>
        </a:p>
      </dsp:txBody>
      <dsp:txXfrm rot="-5400000">
        <a:off x="3188515" y="108604"/>
        <a:ext cx="5638340" cy="556943"/>
      </dsp:txXfrm>
    </dsp:sp>
    <dsp:sp modelId="{FC994BD2-4847-4808-85B2-C5E15B046722}">
      <dsp:nvSpPr>
        <dsp:cNvPr id="0" name=""/>
        <dsp:cNvSpPr/>
      </dsp:nvSpPr>
      <dsp:spPr>
        <a:xfrm>
          <a:off x="0" y="1325"/>
          <a:ext cx="3188514" cy="7715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590,0 </a:t>
          </a:r>
          <a:r>
            <a:rPr lang="ru-RU" sz="2400" kern="1200" dirty="0" err="1" smtClean="0"/>
            <a:t>тыс.руб</a:t>
          </a:r>
          <a:endParaRPr lang="ru-RU" sz="2400" kern="1200" dirty="0"/>
        </a:p>
      </dsp:txBody>
      <dsp:txXfrm>
        <a:off x="37662" y="38987"/>
        <a:ext cx="3113190" cy="696177"/>
      </dsp:txXfrm>
    </dsp:sp>
    <dsp:sp modelId="{45A9B8CC-9E2A-44D1-8D7C-B0CA39B7F27C}">
      <dsp:nvSpPr>
        <dsp:cNvPr id="0" name=""/>
        <dsp:cNvSpPr/>
      </dsp:nvSpPr>
      <dsp:spPr>
        <a:xfrm rot="5400000">
          <a:off x="5714148" y="-1637082"/>
          <a:ext cx="617201" cy="566846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Приобретение материалов для проведения капитального ремонта сетей теплоснабжения по  ул.Онежская  </a:t>
          </a:r>
          <a:endParaRPr lang="ru-RU" sz="1500" kern="1200" dirty="0"/>
        </a:p>
      </dsp:txBody>
      <dsp:txXfrm rot="-5400000">
        <a:off x="3188515" y="918680"/>
        <a:ext cx="5638340" cy="556943"/>
      </dsp:txXfrm>
    </dsp:sp>
    <dsp:sp modelId="{A1E072E6-C23E-4876-B900-4DB3F938E6E4}">
      <dsp:nvSpPr>
        <dsp:cNvPr id="0" name=""/>
        <dsp:cNvSpPr/>
      </dsp:nvSpPr>
      <dsp:spPr>
        <a:xfrm>
          <a:off x="0" y="811401"/>
          <a:ext cx="3188514" cy="7715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507,6 </a:t>
          </a:r>
          <a:r>
            <a:rPr lang="ru-RU" sz="2400" kern="1200" dirty="0" err="1" smtClean="0"/>
            <a:t>тыс.руб</a:t>
          </a:r>
          <a:endParaRPr lang="ru-RU" sz="2400" kern="1200" dirty="0"/>
        </a:p>
      </dsp:txBody>
      <dsp:txXfrm>
        <a:off x="37662" y="849063"/>
        <a:ext cx="3113190" cy="696177"/>
      </dsp:txXfrm>
    </dsp:sp>
    <dsp:sp modelId="{95AB0251-88F4-4CB1-9CC7-5477172E1AEA}">
      <dsp:nvSpPr>
        <dsp:cNvPr id="0" name=""/>
        <dsp:cNvSpPr/>
      </dsp:nvSpPr>
      <dsp:spPr>
        <a:xfrm rot="5400000">
          <a:off x="5714148" y="-827005"/>
          <a:ext cx="617201" cy="566846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Переоценка запасов подземных вод </a:t>
          </a:r>
          <a:endParaRPr lang="ru-RU" sz="1500" kern="1200" dirty="0"/>
        </a:p>
      </dsp:txBody>
      <dsp:txXfrm rot="-5400000">
        <a:off x="3188515" y="1728757"/>
        <a:ext cx="5638340" cy="556943"/>
      </dsp:txXfrm>
    </dsp:sp>
    <dsp:sp modelId="{4C385A52-0986-4027-B5DA-D3726C79C227}">
      <dsp:nvSpPr>
        <dsp:cNvPr id="0" name=""/>
        <dsp:cNvSpPr/>
      </dsp:nvSpPr>
      <dsp:spPr>
        <a:xfrm>
          <a:off x="0" y="1621478"/>
          <a:ext cx="3188514" cy="7715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511,7 </a:t>
          </a:r>
          <a:r>
            <a:rPr lang="ru-RU" sz="2600" kern="1200" dirty="0" err="1" smtClean="0"/>
            <a:t>тыс.руб</a:t>
          </a:r>
          <a:endParaRPr lang="ru-RU" sz="2600" kern="1200" dirty="0"/>
        </a:p>
      </dsp:txBody>
      <dsp:txXfrm>
        <a:off x="37662" y="1659140"/>
        <a:ext cx="3113190" cy="696177"/>
      </dsp:txXfrm>
    </dsp:sp>
    <dsp:sp modelId="{052C2D0A-AE07-4575-A45B-1D23FB403416}">
      <dsp:nvSpPr>
        <dsp:cNvPr id="0" name=""/>
        <dsp:cNvSpPr/>
      </dsp:nvSpPr>
      <dsp:spPr>
        <a:xfrm rot="5400000">
          <a:off x="5714148" y="-16928"/>
          <a:ext cx="617201" cy="566846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Оплата коммунальных расходов на КОС на 700 куб.м</a:t>
          </a:r>
          <a:endParaRPr lang="ru-RU" sz="1500" kern="1200" dirty="0"/>
        </a:p>
      </dsp:txBody>
      <dsp:txXfrm rot="-5400000">
        <a:off x="3188515" y="2538834"/>
        <a:ext cx="5638340" cy="556943"/>
      </dsp:txXfrm>
    </dsp:sp>
    <dsp:sp modelId="{72B26493-354E-411D-9197-48606D23A859}">
      <dsp:nvSpPr>
        <dsp:cNvPr id="0" name=""/>
        <dsp:cNvSpPr/>
      </dsp:nvSpPr>
      <dsp:spPr>
        <a:xfrm>
          <a:off x="0" y="2431555"/>
          <a:ext cx="3188514" cy="7715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191,4 </a:t>
          </a:r>
          <a:r>
            <a:rPr lang="ru-RU" sz="2600" kern="1200" dirty="0" err="1" smtClean="0"/>
            <a:t>тыс.руб</a:t>
          </a:r>
          <a:endParaRPr lang="ru-RU" sz="2600" kern="1200" dirty="0"/>
        </a:p>
      </dsp:txBody>
      <dsp:txXfrm>
        <a:off x="37662" y="2469217"/>
        <a:ext cx="3113190" cy="696177"/>
      </dsp:txXfrm>
    </dsp:sp>
    <dsp:sp modelId="{33764BDC-AEB7-4022-81EC-9B2A641D05A3}">
      <dsp:nvSpPr>
        <dsp:cNvPr id="0" name=""/>
        <dsp:cNvSpPr/>
      </dsp:nvSpPr>
      <dsp:spPr>
        <a:xfrm rot="5400000">
          <a:off x="5714148" y="793148"/>
          <a:ext cx="617201" cy="566846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Выполнение работ по созданию </a:t>
          </a:r>
          <a:r>
            <a:rPr lang="ru-RU" sz="1500" kern="1200" dirty="0" err="1" smtClean="0"/>
            <a:t>геодезическй</a:t>
          </a:r>
          <a:r>
            <a:rPr lang="ru-RU" sz="1500" kern="1200" dirty="0" smtClean="0"/>
            <a:t> разбивочной основы на объекте «Водоснабжение правобережной части г.Каргополя»</a:t>
          </a:r>
          <a:endParaRPr lang="ru-RU" sz="1500" kern="1200" dirty="0"/>
        </a:p>
      </dsp:txBody>
      <dsp:txXfrm rot="-5400000">
        <a:off x="3188515" y="3348911"/>
        <a:ext cx="5638340" cy="556943"/>
      </dsp:txXfrm>
    </dsp:sp>
    <dsp:sp modelId="{85B490C0-1EBD-4A07-AEB8-EF61401CE1F3}">
      <dsp:nvSpPr>
        <dsp:cNvPr id="0" name=""/>
        <dsp:cNvSpPr/>
      </dsp:nvSpPr>
      <dsp:spPr>
        <a:xfrm>
          <a:off x="0" y="3241632"/>
          <a:ext cx="3188514" cy="7715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135,0 тыс. </a:t>
          </a:r>
          <a:r>
            <a:rPr lang="ru-RU" sz="2600" kern="1200" dirty="0" err="1" smtClean="0"/>
            <a:t>руб</a:t>
          </a:r>
          <a:endParaRPr lang="ru-RU" sz="2600" kern="1200" dirty="0"/>
        </a:p>
      </dsp:txBody>
      <dsp:txXfrm>
        <a:off x="37662" y="3279294"/>
        <a:ext cx="3113190" cy="696177"/>
      </dsp:txXfrm>
    </dsp:sp>
    <dsp:sp modelId="{F51BF6A0-B3C5-4182-910A-DA615C8139AE}">
      <dsp:nvSpPr>
        <dsp:cNvPr id="0" name=""/>
        <dsp:cNvSpPr/>
      </dsp:nvSpPr>
      <dsp:spPr>
        <a:xfrm rot="5400000">
          <a:off x="5714148" y="1603225"/>
          <a:ext cx="617201" cy="566846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Выполнение работ по монтажу ВЛИ для электроснабжению </a:t>
          </a:r>
          <a:r>
            <a:rPr lang="ru-RU" sz="1600" kern="1200" dirty="0" err="1" smtClean="0"/>
            <a:t>домов,прочие</a:t>
          </a:r>
          <a:r>
            <a:rPr lang="ru-RU" sz="1600" kern="1200" dirty="0" smtClean="0"/>
            <a:t> расходы </a:t>
          </a:r>
          <a:endParaRPr lang="ru-RU" sz="1600" kern="1200" dirty="0"/>
        </a:p>
      </dsp:txBody>
      <dsp:txXfrm rot="-5400000">
        <a:off x="3188515" y="4158988"/>
        <a:ext cx="5638340" cy="556943"/>
      </dsp:txXfrm>
    </dsp:sp>
    <dsp:sp modelId="{9E7D106C-F748-4BEE-88AB-47D2CFEAA071}">
      <dsp:nvSpPr>
        <dsp:cNvPr id="0" name=""/>
        <dsp:cNvSpPr/>
      </dsp:nvSpPr>
      <dsp:spPr>
        <a:xfrm>
          <a:off x="0" y="4051709"/>
          <a:ext cx="3188514" cy="7715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155,5 </a:t>
          </a:r>
          <a:r>
            <a:rPr lang="ru-RU" sz="2600" kern="1200" dirty="0" err="1" smtClean="0"/>
            <a:t>тыс.руб</a:t>
          </a:r>
          <a:endParaRPr lang="ru-RU" sz="2600" kern="1200" dirty="0"/>
        </a:p>
      </dsp:txBody>
      <dsp:txXfrm>
        <a:off x="37662" y="4089371"/>
        <a:ext cx="3113190" cy="6961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39946-E46A-41EB-B6CC-E5D17241160D}">
      <dsp:nvSpPr>
        <dsp:cNvPr id="0" name=""/>
        <dsp:cNvSpPr/>
      </dsp:nvSpPr>
      <dsp:spPr>
        <a:xfrm>
          <a:off x="0" y="0"/>
          <a:ext cx="9144000" cy="1103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Содержание  мест (площадок) накопления ТБО</a:t>
          </a:r>
          <a:endParaRPr lang="ru-RU" sz="2600" b="1" kern="1200" dirty="0"/>
        </a:p>
      </dsp:txBody>
      <dsp:txXfrm>
        <a:off x="1939146" y="0"/>
        <a:ext cx="7204853" cy="1103467"/>
      </dsp:txXfrm>
    </dsp:sp>
    <dsp:sp modelId="{D132EB2C-5ED7-45E1-9C41-3F848CA3224F}">
      <dsp:nvSpPr>
        <dsp:cNvPr id="0" name=""/>
        <dsp:cNvSpPr/>
      </dsp:nvSpPr>
      <dsp:spPr>
        <a:xfrm>
          <a:off x="110346" y="110346"/>
          <a:ext cx="1828800" cy="88277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47142-F09A-471C-BEEF-C5D818A81442}">
      <dsp:nvSpPr>
        <dsp:cNvPr id="0" name=""/>
        <dsp:cNvSpPr/>
      </dsp:nvSpPr>
      <dsp:spPr>
        <a:xfrm>
          <a:off x="0" y="1213814"/>
          <a:ext cx="9144000" cy="1103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Ликвидация 11 несанкционированных свалок</a:t>
          </a:r>
          <a:endParaRPr lang="ru-RU" sz="2600" b="1" kern="1200" dirty="0"/>
        </a:p>
      </dsp:txBody>
      <dsp:txXfrm>
        <a:off x="1939146" y="1213814"/>
        <a:ext cx="7204853" cy="1103467"/>
      </dsp:txXfrm>
    </dsp:sp>
    <dsp:sp modelId="{567DBC68-2B81-4DDA-A706-D4E7A4B82AA8}">
      <dsp:nvSpPr>
        <dsp:cNvPr id="0" name=""/>
        <dsp:cNvSpPr/>
      </dsp:nvSpPr>
      <dsp:spPr>
        <a:xfrm>
          <a:off x="110346" y="1324160"/>
          <a:ext cx="1828800" cy="88277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429B78-AED2-4075-B981-D047B12E91C4}">
      <dsp:nvSpPr>
        <dsp:cNvPr id="0" name=""/>
        <dsp:cNvSpPr/>
      </dsp:nvSpPr>
      <dsp:spPr>
        <a:xfrm>
          <a:off x="0" y="2427628"/>
          <a:ext cx="9144000" cy="1103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Установка </a:t>
          </a:r>
          <a:r>
            <a:rPr lang="ru-RU" sz="2600" b="1" kern="1200" dirty="0" err="1" smtClean="0"/>
            <a:t>фотоловушек</a:t>
          </a:r>
          <a:r>
            <a:rPr lang="ru-RU" sz="2600" b="1" kern="1200" dirty="0" smtClean="0"/>
            <a:t> в местах несанкционированных свалок</a:t>
          </a:r>
          <a:endParaRPr lang="ru-RU" sz="2600" b="1" kern="1200" dirty="0"/>
        </a:p>
      </dsp:txBody>
      <dsp:txXfrm>
        <a:off x="1939146" y="2427628"/>
        <a:ext cx="7204853" cy="1103467"/>
      </dsp:txXfrm>
    </dsp:sp>
    <dsp:sp modelId="{77757BE5-1B3D-4A29-8476-7F0E2592AEAD}">
      <dsp:nvSpPr>
        <dsp:cNvPr id="0" name=""/>
        <dsp:cNvSpPr/>
      </dsp:nvSpPr>
      <dsp:spPr>
        <a:xfrm>
          <a:off x="0" y="2520284"/>
          <a:ext cx="1828800" cy="88277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#8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#9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#1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#1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#1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431" cy="497994"/>
          </a:xfrm>
          <a:prstGeom prst="rect">
            <a:avLst/>
          </a:prstGeom>
        </p:spPr>
        <p:txBody>
          <a:bodyPr vert="horz" lIns="90847" tIns="45425" rIns="90847" bIns="45425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988" y="0"/>
            <a:ext cx="2971431" cy="497994"/>
          </a:xfrm>
          <a:prstGeom prst="rect">
            <a:avLst/>
          </a:prstGeom>
        </p:spPr>
        <p:txBody>
          <a:bodyPr vert="horz" lIns="90847" tIns="45425" rIns="90847" bIns="45425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3026957-387A-46ED-A460-C3A917E8A936}" type="datetimeFigureOut">
              <a:rPr lang="ru-RU"/>
              <a:pPr>
                <a:defRPr/>
              </a:pPr>
              <a:t>19.04.2023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47" tIns="45425" rIns="90847" bIns="4542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958" y="4724640"/>
            <a:ext cx="5486084" cy="4477220"/>
          </a:xfrm>
          <a:prstGeom prst="rect">
            <a:avLst/>
          </a:prstGeom>
        </p:spPr>
        <p:txBody>
          <a:bodyPr vert="horz" lIns="90847" tIns="45425" rIns="90847" bIns="45425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706"/>
            <a:ext cx="2971431" cy="497994"/>
          </a:xfrm>
          <a:prstGeom prst="rect">
            <a:avLst/>
          </a:prstGeom>
        </p:spPr>
        <p:txBody>
          <a:bodyPr vert="horz" lIns="90847" tIns="45425" rIns="90847" bIns="45425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988" y="9447706"/>
            <a:ext cx="2971431" cy="497994"/>
          </a:xfrm>
          <a:prstGeom prst="rect">
            <a:avLst/>
          </a:prstGeom>
        </p:spPr>
        <p:txBody>
          <a:bodyPr vert="horz" lIns="90847" tIns="45425" rIns="90847" bIns="45425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1E505BC-BD90-47F8-9AFF-E88C2522A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175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2796C-042F-47F5-9ED4-04789965AF1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8132C0B-29E4-4BF2-9DDC-15C81F2BEB41}" type="slidenum">
              <a:rPr lang="ru-RU" smtClean="0"/>
              <a:pPr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4F5CB3-8E32-4998-98A1-E9BD6B665ADF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C680C2-ADC3-41EE-8742-2121C7C3B00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7B3E3D-7FAB-4473-9BC7-0624DEBD587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0B9510-1647-4A5F-A057-2D832A80EB03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CB7F96-4FF5-408A-B4EF-7B514AE149E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AE4A2-BC1B-4D42-AC54-64F0355B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523E9-811D-411E-84C3-CE991B4049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7EEBF-61EE-482F-BFAE-EB06C2D34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DAE48-25A8-442A-A111-5C1B8F050D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46647-148F-4892-8596-3F9FF2A8BB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1627E-08D8-4318-AD9B-E3AE5C2520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1BB84-0685-4D45-BFEA-04A7EB6D9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58766-18C4-4F90-81EF-AB7D7828F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83E72-8537-4519-964D-C11D9891CC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E289-7D70-4B41-8E87-D67ED6903F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FD983-C8D0-4B57-8AD4-BF58273C9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5FBBC-AFEE-453B-BCDD-3342A5356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3825B-93DC-465A-9BC0-ED92D7E08C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4ED8A-7B27-4038-A091-40935F8276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8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8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B87283C-B561-448F-B554-FDC4014CCF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oleObject" Target="../embeddings/Microsoft_Excel_97-2003_Worksheet2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37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37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19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Relationship Id="rId9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23.xml"/><Relationship Id="rId7" Type="http://schemas.openxmlformats.org/officeDocument/2006/relationships/image" Target="../media/image43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573463"/>
            <a:ext cx="8137525" cy="1973262"/>
          </a:xfrm>
        </p:spPr>
        <p:txBody>
          <a:bodyPr/>
          <a:lstStyle/>
          <a:p>
            <a:pPr>
              <a:defRPr/>
            </a:pPr>
            <a:r>
              <a:rPr lang="ru-RU" sz="4000" b="1" dirty="0"/>
              <a:t>Отчет об исполнении бюджета </a:t>
            </a:r>
            <a:r>
              <a:rPr lang="ru-RU" sz="4000" b="1" dirty="0" err="1" smtClean="0"/>
              <a:t>Каргопольского</a:t>
            </a:r>
            <a:r>
              <a:rPr lang="ru-RU" sz="4000" b="1" dirty="0" smtClean="0"/>
              <a:t>  муниципального округа Архангельской области за 2022 год</a:t>
            </a:r>
            <a:r>
              <a:rPr lang="ru-RU" sz="4000" b="1" dirty="0"/>
              <a:t>.</a:t>
            </a:r>
          </a:p>
        </p:txBody>
      </p: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333375"/>
            <a:ext cx="22288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Прямоугольник 3"/>
          <p:cNvSpPr>
            <a:spLocks noChangeArrowheads="1"/>
          </p:cNvSpPr>
          <p:nvPr/>
        </p:nvSpPr>
        <p:spPr bwMode="auto">
          <a:xfrm>
            <a:off x="0" y="142875"/>
            <a:ext cx="93583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Arial Black" pitchFamily="34" charset="0"/>
              </a:rPr>
              <a:t>«Другие общегосударственные вопросы» 25 084,1 </a:t>
            </a:r>
            <a:r>
              <a:rPr lang="ru-RU" sz="3200" b="1" dirty="0" err="1">
                <a:latin typeface="Arial Black" pitchFamily="34" charset="0"/>
              </a:rPr>
              <a:t>т.р</a:t>
            </a:r>
            <a:r>
              <a:rPr lang="ru-RU" sz="3200" b="1" dirty="0">
                <a:latin typeface="Arial Black" pitchFamily="34" charset="0"/>
              </a:rPr>
              <a:t>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(86,4%)</a:t>
            </a:r>
          </a:p>
          <a:p>
            <a:pPr algn="ctr">
              <a:defRPr/>
            </a:pPr>
            <a:endParaRPr lang="ru-RU" sz="3200" dirty="0">
              <a:latin typeface="Arial Black" pitchFamily="34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268760"/>
          <a:ext cx="8507288" cy="4827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9750" y="1412875"/>
            <a:ext cx="1511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2811,4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т.р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313" y="2276475"/>
            <a:ext cx="18510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85,5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т.р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213" y="3141663"/>
            <a:ext cx="17160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79,5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т.р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088" y="3860800"/>
            <a:ext cx="1158875" cy="3857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</a:rPr>
              <a:t>76,7 </a:t>
            </a:r>
            <a:r>
              <a:rPr lang="ru-RU" sz="1900" b="1" dirty="0" err="1">
                <a:solidFill>
                  <a:schemeClr val="accent2">
                    <a:lumMod val="75000"/>
                  </a:schemeClr>
                </a:solidFill>
              </a:rPr>
              <a:t>т.р</a:t>
            </a:r>
            <a:endParaRPr lang="ru-RU" sz="19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088" y="4724400"/>
            <a:ext cx="12239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79,7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т.р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9463" y="5516563"/>
            <a:ext cx="12525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460,0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т.р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85750"/>
            <a:ext cx="9358313" cy="1966913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solidFill>
                  <a:schemeClr val="tx1"/>
                </a:solidFill>
              </a:rPr>
              <a:t>Раздел 02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>
                    <a:lumMod val="95000"/>
                  </a:schemeClr>
                </a:solidFill>
              </a:rPr>
              <a:t>Национальная оборона</a:t>
            </a:r>
            <a:endParaRPr lang="ru-RU" sz="4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50" y="4286250"/>
          <a:ext cx="8572559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3773"/>
                <a:gridCol w="2619393"/>
                <a:gridCol w="2619393"/>
              </a:tblGrid>
              <a:tr h="2000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Субвенция на осуществление первичного воинского учета на территориях, где отсутствуют военные комиссариаты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1</a:t>
                      </a:r>
                      <a:r>
                        <a:rPr lang="en-US" sz="2800" dirty="0" smtClean="0"/>
                        <a:t>381.8</a:t>
                      </a:r>
                      <a:r>
                        <a:rPr lang="ru-RU" sz="2800" dirty="0" smtClean="0"/>
                        <a:t> </a:t>
                      </a:r>
                      <a:r>
                        <a:rPr lang="ru-RU" sz="2800" dirty="0" err="1" smtClean="0"/>
                        <a:t>тыс.руб</a:t>
                      </a:r>
                      <a:endParaRPr lang="ru-RU" sz="2800" dirty="0" smtClean="0"/>
                    </a:p>
                    <a:p>
                      <a:pPr algn="ctr"/>
                      <a:endParaRPr lang="ru-RU" sz="2800" dirty="0" smtClean="0"/>
                    </a:p>
                    <a:p>
                      <a:pPr algn="ctr"/>
                      <a:r>
                        <a:rPr lang="ru-RU" sz="2800" dirty="0" smtClean="0"/>
                        <a:t>ФБ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100 %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325" name="Рисунок 21" descr="th_zagrujennoe_(1)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75" y="1785938"/>
            <a:ext cx="6429375" cy="221456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80400" cy="144463"/>
          </a:xfrm>
        </p:spPr>
        <p:txBody>
          <a:bodyPr/>
          <a:lstStyle/>
          <a:p>
            <a:pPr algn="r"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         </a:t>
            </a:r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</a:rPr>
              <a:t>Национальная безопасность и 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  </a:t>
            </a:r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</a:rPr>
              <a:t>правоохранительная 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</a:rPr>
              <a:t>деятельность 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5 396.2 </a:t>
            </a:r>
            <a:r>
              <a:rPr lang="ru-RU" sz="3200" b="1" dirty="0" err="1" smtClean="0">
                <a:solidFill>
                  <a:schemeClr val="tx1">
                    <a:lumMod val="95000"/>
                  </a:schemeClr>
                </a:solidFill>
              </a:rPr>
              <a:t>тыс.руб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95.2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%)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339" name="Picture 2" descr="C:\Users\IgnatovskayaTA\Desktop\a3d7e218293c4197dc2994dcb46fe0e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1657350" cy="1871662"/>
          </a:xfrm>
        </p:spPr>
      </p:pic>
      <p:grpSp>
        <p:nvGrpSpPr>
          <p:cNvPr id="14340" name="Группа 6"/>
          <p:cNvGrpSpPr>
            <a:grpSpLocks/>
          </p:cNvGrpSpPr>
          <p:nvPr/>
        </p:nvGrpSpPr>
        <p:grpSpPr bwMode="auto">
          <a:xfrm>
            <a:off x="254000" y="2997200"/>
            <a:ext cx="8710613" cy="3671888"/>
            <a:chOff x="252694" y="3105793"/>
            <a:chExt cx="8710620" cy="244771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52694" y="3105793"/>
              <a:ext cx="1653835" cy="1529133"/>
            </a:xfrm>
            <a:prstGeom prst="roundRect">
              <a:avLst>
                <a:gd name="adj" fmla="val 1000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501623" y="4023273"/>
              <a:ext cx="1529133" cy="1529133"/>
            </a:xfrm>
            <a:custGeom>
              <a:avLst/>
              <a:gdLst>
                <a:gd name="connsiteX0" fmla="*/ 0 w 1529133"/>
                <a:gd name="connsiteY0" fmla="*/ 152913 h 1529133"/>
                <a:gd name="connsiteX1" fmla="*/ 44787 w 1529133"/>
                <a:gd name="connsiteY1" fmla="*/ 44787 h 1529133"/>
                <a:gd name="connsiteX2" fmla="*/ 152913 w 1529133"/>
                <a:gd name="connsiteY2" fmla="*/ 0 h 1529133"/>
                <a:gd name="connsiteX3" fmla="*/ 1376220 w 1529133"/>
                <a:gd name="connsiteY3" fmla="*/ 0 h 1529133"/>
                <a:gd name="connsiteX4" fmla="*/ 1484346 w 1529133"/>
                <a:gd name="connsiteY4" fmla="*/ 44787 h 1529133"/>
                <a:gd name="connsiteX5" fmla="*/ 1529133 w 1529133"/>
                <a:gd name="connsiteY5" fmla="*/ 152913 h 1529133"/>
                <a:gd name="connsiteX6" fmla="*/ 1529133 w 1529133"/>
                <a:gd name="connsiteY6" fmla="*/ 1376220 h 1529133"/>
                <a:gd name="connsiteX7" fmla="*/ 1484346 w 1529133"/>
                <a:gd name="connsiteY7" fmla="*/ 1484346 h 1529133"/>
                <a:gd name="connsiteX8" fmla="*/ 1376220 w 1529133"/>
                <a:gd name="connsiteY8" fmla="*/ 1529133 h 1529133"/>
                <a:gd name="connsiteX9" fmla="*/ 152913 w 1529133"/>
                <a:gd name="connsiteY9" fmla="*/ 1529133 h 1529133"/>
                <a:gd name="connsiteX10" fmla="*/ 44787 w 1529133"/>
                <a:gd name="connsiteY10" fmla="*/ 1484346 h 1529133"/>
                <a:gd name="connsiteX11" fmla="*/ 0 w 1529133"/>
                <a:gd name="connsiteY11" fmla="*/ 1376220 h 1529133"/>
                <a:gd name="connsiteX12" fmla="*/ 0 w 1529133"/>
                <a:gd name="connsiteY12" fmla="*/ 152913 h 152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9133" h="1529133">
                  <a:moveTo>
                    <a:pt x="0" y="152913"/>
                  </a:moveTo>
                  <a:cubicBezTo>
                    <a:pt x="0" y="112358"/>
                    <a:pt x="16111" y="73464"/>
                    <a:pt x="44787" y="44787"/>
                  </a:cubicBezTo>
                  <a:cubicBezTo>
                    <a:pt x="73464" y="16110"/>
                    <a:pt x="112358" y="0"/>
                    <a:pt x="152913" y="0"/>
                  </a:cubicBezTo>
                  <a:lnTo>
                    <a:pt x="1376220" y="0"/>
                  </a:lnTo>
                  <a:cubicBezTo>
                    <a:pt x="1416775" y="0"/>
                    <a:pt x="1455669" y="16111"/>
                    <a:pt x="1484346" y="44787"/>
                  </a:cubicBezTo>
                  <a:cubicBezTo>
                    <a:pt x="1513023" y="73464"/>
                    <a:pt x="1529133" y="112358"/>
                    <a:pt x="1529133" y="152913"/>
                  </a:cubicBezTo>
                  <a:lnTo>
                    <a:pt x="1529133" y="1376220"/>
                  </a:lnTo>
                  <a:cubicBezTo>
                    <a:pt x="1529133" y="1416775"/>
                    <a:pt x="1513023" y="1455669"/>
                    <a:pt x="1484346" y="1484346"/>
                  </a:cubicBezTo>
                  <a:cubicBezTo>
                    <a:pt x="1455669" y="1513023"/>
                    <a:pt x="1416775" y="1529133"/>
                    <a:pt x="1376220" y="1529133"/>
                  </a:cubicBezTo>
                  <a:lnTo>
                    <a:pt x="152913" y="1529133"/>
                  </a:lnTo>
                  <a:cubicBezTo>
                    <a:pt x="112358" y="1529133"/>
                    <a:pt x="73464" y="1513023"/>
                    <a:pt x="44787" y="1484346"/>
                  </a:cubicBezTo>
                  <a:cubicBezTo>
                    <a:pt x="16110" y="1455669"/>
                    <a:pt x="0" y="1416775"/>
                    <a:pt x="0" y="1376220"/>
                  </a:cubicBezTo>
                  <a:lnTo>
                    <a:pt x="0" y="152913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51467" tIns="151467" rIns="151467" bIns="151467"/>
            <a:lstStyle/>
            <a:p>
              <a:pPr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800">
                <a:solidFill>
                  <a:srgbClr val="FFFFFF"/>
                </a:solidFill>
                <a:cs typeface="Arial" charset="0"/>
              </a:endParaRPr>
            </a:p>
            <a:p>
              <a:pPr marL="228600" lvl="1" indent="-228600" defTabSz="1244600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ru-RU" sz="2200">
                <a:solidFill>
                  <a:srgbClr val="FFFFFF"/>
                </a:solidFill>
                <a:cs typeface="Arial" charset="0"/>
              </a:endParaRPr>
            </a:p>
            <a:p>
              <a:pPr marL="228600" lvl="1" indent="-228600" defTabSz="1244600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ru-RU" sz="22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978537" y="3489749"/>
              <a:ext cx="294544" cy="367429"/>
            </a:xfrm>
            <a:custGeom>
              <a:avLst/>
              <a:gdLst>
                <a:gd name="connsiteX0" fmla="*/ 0 w 294544"/>
                <a:gd name="connsiteY0" fmla="*/ 73486 h 367429"/>
                <a:gd name="connsiteX1" fmla="*/ 147272 w 294544"/>
                <a:gd name="connsiteY1" fmla="*/ 73486 h 367429"/>
                <a:gd name="connsiteX2" fmla="*/ 147272 w 294544"/>
                <a:gd name="connsiteY2" fmla="*/ 0 h 367429"/>
                <a:gd name="connsiteX3" fmla="*/ 294544 w 294544"/>
                <a:gd name="connsiteY3" fmla="*/ 183715 h 367429"/>
                <a:gd name="connsiteX4" fmla="*/ 147272 w 294544"/>
                <a:gd name="connsiteY4" fmla="*/ 367429 h 367429"/>
                <a:gd name="connsiteX5" fmla="*/ 147272 w 294544"/>
                <a:gd name="connsiteY5" fmla="*/ 293943 h 367429"/>
                <a:gd name="connsiteX6" fmla="*/ 0 w 294544"/>
                <a:gd name="connsiteY6" fmla="*/ 293943 h 367429"/>
                <a:gd name="connsiteX7" fmla="*/ 0 w 294544"/>
                <a:gd name="connsiteY7" fmla="*/ 73486 h 36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4544" h="367429">
                  <a:moveTo>
                    <a:pt x="0" y="73486"/>
                  </a:moveTo>
                  <a:lnTo>
                    <a:pt x="147272" y="73486"/>
                  </a:lnTo>
                  <a:lnTo>
                    <a:pt x="147272" y="0"/>
                  </a:lnTo>
                  <a:lnTo>
                    <a:pt x="294544" y="183715"/>
                  </a:lnTo>
                  <a:lnTo>
                    <a:pt x="147272" y="367429"/>
                  </a:lnTo>
                  <a:lnTo>
                    <a:pt x="147272" y="293943"/>
                  </a:lnTo>
                  <a:lnTo>
                    <a:pt x="0" y="293943"/>
                  </a:lnTo>
                  <a:lnTo>
                    <a:pt x="0" y="73486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73486" rIns="88363" bIns="73486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500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2623384" y="3105793"/>
              <a:ext cx="1659409" cy="1529133"/>
            </a:xfrm>
            <a:prstGeom prst="roundRect">
              <a:avLst>
                <a:gd name="adj" fmla="val 1000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2872312" y="4023273"/>
              <a:ext cx="1529133" cy="1529133"/>
            </a:xfrm>
            <a:custGeom>
              <a:avLst/>
              <a:gdLst>
                <a:gd name="connsiteX0" fmla="*/ 0 w 1529133"/>
                <a:gd name="connsiteY0" fmla="*/ 152913 h 1529133"/>
                <a:gd name="connsiteX1" fmla="*/ 44787 w 1529133"/>
                <a:gd name="connsiteY1" fmla="*/ 44787 h 1529133"/>
                <a:gd name="connsiteX2" fmla="*/ 152913 w 1529133"/>
                <a:gd name="connsiteY2" fmla="*/ 0 h 1529133"/>
                <a:gd name="connsiteX3" fmla="*/ 1376220 w 1529133"/>
                <a:gd name="connsiteY3" fmla="*/ 0 h 1529133"/>
                <a:gd name="connsiteX4" fmla="*/ 1484346 w 1529133"/>
                <a:gd name="connsiteY4" fmla="*/ 44787 h 1529133"/>
                <a:gd name="connsiteX5" fmla="*/ 1529133 w 1529133"/>
                <a:gd name="connsiteY5" fmla="*/ 152913 h 1529133"/>
                <a:gd name="connsiteX6" fmla="*/ 1529133 w 1529133"/>
                <a:gd name="connsiteY6" fmla="*/ 1376220 h 1529133"/>
                <a:gd name="connsiteX7" fmla="*/ 1484346 w 1529133"/>
                <a:gd name="connsiteY7" fmla="*/ 1484346 h 1529133"/>
                <a:gd name="connsiteX8" fmla="*/ 1376220 w 1529133"/>
                <a:gd name="connsiteY8" fmla="*/ 1529133 h 1529133"/>
                <a:gd name="connsiteX9" fmla="*/ 152913 w 1529133"/>
                <a:gd name="connsiteY9" fmla="*/ 1529133 h 1529133"/>
                <a:gd name="connsiteX10" fmla="*/ 44787 w 1529133"/>
                <a:gd name="connsiteY10" fmla="*/ 1484346 h 1529133"/>
                <a:gd name="connsiteX11" fmla="*/ 0 w 1529133"/>
                <a:gd name="connsiteY11" fmla="*/ 1376220 h 1529133"/>
                <a:gd name="connsiteX12" fmla="*/ 0 w 1529133"/>
                <a:gd name="connsiteY12" fmla="*/ 152913 h 152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9133" h="1529133">
                  <a:moveTo>
                    <a:pt x="0" y="152913"/>
                  </a:moveTo>
                  <a:cubicBezTo>
                    <a:pt x="0" y="112358"/>
                    <a:pt x="16111" y="73464"/>
                    <a:pt x="44787" y="44787"/>
                  </a:cubicBezTo>
                  <a:cubicBezTo>
                    <a:pt x="73464" y="16110"/>
                    <a:pt x="112358" y="0"/>
                    <a:pt x="152913" y="0"/>
                  </a:cubicBezTo>
                  <a:lnTo>
                    <a:pt x="1376220" y="0"/>
                  </a:lnTo>
                  <a:cubicBezTo>
                    <a:pt x="1416775" y="0"/>
                    <a:pt x="1455669" y="16111"/>
                    <a:pt x="1484346" y="44787"/>
                  </a:cubicBezTo>
                  <a:cubicBezTo>
                    <a:pt x="1513023" y="73464"/>
                    <a:pt x="1529133" y="112358"/>
                    <a:pt x="1529133" y="152913"/>
                  </a:cubicBezTo>
                  <a:lnTo>
                    <a:pt x="1529133" y="1376220"/>
                  </a:lnTo>
                  <a:cubicBezTo>
                    <a:pt x="1529133" y="1416775"/>
                    <a:pt x="1513023" y="1455669"/>
                    <a:pt x="1484346" y="1484346"/>
                  </a:cubicBezTo>
                  <a:cubicBezTo>
                    <a:pt x="1455669" y="1513023"/>
                    <a:pt x="1416775" y="1529133"/>
                    <a:pt x="1376220" y="1529133"/>
                  </a:cubicBezTo>
                  <a:lnTo>
                    <a:pt x="152913" y="1529133"/>
                  </a:lnTo>
                  <a:cubicBezTo>
                    <a:pt x="112358" y="1529133"/>
                    <a:pt x="73464" y="1513023"/>
                    <a:pt x="44787" y="1484346"/>
                  </a:cubicBezTo>
                  <a:cubicBezTo>
                    <a:pt x="16110" y="1455669"/>
                    <a:pt x="0" y="1416775"/>
                    <a:pt x="0" y="1376220"/>
                  </a:cubicBezTo>
                  <a:lnTo>
                    <a:pt x="0" y="152913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51467" tIns="151467" rIns="151467" bIns="151467"/>
            <a:lstStyle/>
            <a:p>
              <a:pPr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800">
                <a:solidFill>
                  <a:srgbClr val="FFFFFF"/>
                </a:solidFill>
                <a:cs typeface="Arial" charset="0"/>
              </a:endParaRPr>
            </a:p>
            <a:p>
              <a:pPr marL="228600" lvl="1" indent="-228600" defTabSz="1244600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ru-RU" sz="2200">
                <a:solidFill>
                  <a:srgbClr val="FFFFFF"/>
                </a:solidFill>
                <a:cs typeface="Arial" charset="0"/>
              </a:endParaRPr>
            </a:p>
            <a:p>
              <a:pPr marL="228600" lvl="1" indent="-228600" defTabSz="1244600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ru-RU" sz="22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4427984" y="3573017"/>
              <a:ext cx="294544" cy="367429"/>
            </a:xfrm>
            <a:custGeom>
              <a:avLst/>
              <a:gdLst>
                <a:gd name="connsiteX0" fmla="*/ 0 w 294544"/>
                <a:gd name="connsiteY0" fmla="*/ 73486 h 367429"/>
                <a:gd name="connsiteX1" fmla="*/ 147272 w 294544"/>
                <a:gd name="connsiteY1" fmla="*/ 73486 h 367429"/>
                <a:gd name="connsiteX2" fmla="*/ 147272 w 294544"/>
                <a:gd name="connsiteY2" fmla="*/ 0 h 367429"/>
                <a:gd name="connsiteX3" fmla="*/ 294544 w 294544"/>
                <a:gd name="connsiteY3" fmla="*/ 183715 h 367429"/>
                <a:gd name="connsiteX4" fmla="*/ 147272 w 294544"/>
                <a:gd name="connsiteY4" fmla="*/ 367429 h 367429"/>
                <a:gd name="connsiteX5" fmla="*/ 147272 w 294544"/>
                <a:gd name="connsiteY5" fmla="*/ 293943 h 367429"/>
                <a:gd name="connsiteX6" fmla="*/ 0 w 294544"/>
                <a:gd name="connsiteY6" fmla="*/ 293943 h 367429"/>
                <a:gd name="connsiteX7" fmla="*/ 0 w 294544"/>
                <a:gd name="connsiteY7" fmla="*/ 73486 h 36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4544" h="367429">
                  <a:moveTo>
                    <a:pt x="0" y="73486"/>
                  </a:moveTo>
                  <a:lnTo>
                    <a:pt x="147272" y="73486"/>
                  </a:lnTo>
                  <a:lnTo>
                    <a:pt x="147272" y="0"/>
                  </a:lnTo>
                  <a:lnTo>
                    <a:pt x="294544" y="183715"/>
                  </a:lnTo>
                  <a:lnTo>
                    <a:pt x="147272" y="367429"/>
                  </a:lnTo>
                  <a:lnTo>
                    <a:pt x="147272" y="293943"/>
                  </a:lnTo>
                  <a:lnTo>
                    <a:pt x="0" y="293943"/>
                  </a:lnTo>
                  <a:lnTo>
                    <a:pt x="0" y="73486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73486" rIns="88363" bIns="73486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500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4994073" y="3105793"/>
              <a:ext cx="1529133" cy="1529133"/>
            </a:xfrm>
            <a:prstGeom prst="roundRect">
              <a:avLst>
                <a:gd name="adj" fmla="val 1000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5243002" y="4023273"/>
              <a:ext cx="1632079" cy="1529133"/>
            </a:xfrm>
            <a:custGeom>
              <a:avLst/>
              <a:gdLst>
                <a:gd name="connsiteX0" fmla="*/ 0 w 1529133"/>
                <a:gd name="connsiteY0" fmla="*/ 152913 h 1529133"/>
                <a:gd name="connsiteX1" fmla="*/ 44787 w 1529133"/>
                <a:gd name="connsiteY1" fmla="*/ 44787 h 1529133"/>
                <a:gd name="connsiteX2" fmla="*/ 152913 w 1529133"/>
                <a:gd name="connsiteY2" fmla="*/ 0 h 1529133"/>
                <a:gd name="connsiteX3" fmla="*/ 1376220 w 1529133"/>
                <a:gd name="connsiteY3" fmla="*/ 0 h 1529133"/>
                <a:gd name="connsiteX4" fmla="*/ 1484346 w 1529133"/>
                <a:gd name="connsiteY4" fmla="*/ 44787 h 1529133"/>
                <a:gd name="connsiteX5" fmla="*/ 1529133 w 1529133"/>
                <a:gd name="connsiteY5" fmla="*/ 152913 h 1529133"/>
                <a:gd name="connsiteX6" fmla="*/ 1529133 w 1529133"/>
                <a:gd name="connsiteY6" fmla="*/ 1376220 h 1529133"/>
                <a:gd name="connsiteX7" fmla="*/ 1484346 w 1529133"/>
                <a:gd name="connsiteY7" fmla="*/ 1484346 h 1529133"/>
                <a:gd name="connsiteX8" fmla="*/ 1376220 w 1529133"/>
                <a:gd name="connsiteY8" fmla="*/ 1529133 h 1529133"/>
                <a:gd name="connsiteX9" fmla="*/ 152913 w 1529133"/>
                <a:gd name="connsiteY9" fmla="*/ 1529133 h 1529133"/>
                <a:gd name="connsiteX10" fmla="*/ 44787 w 1529133"/>
                <a:gd name="connsiteY10" fmla="*/ 1484346 h 1529133"/>
                <a:gd name="connsiteX11" fmla="*/ 0 w 1529133"/>
                <a:gd name="connsiteY11" fmla="*/ 1376220 h 1529133"/>
                <a:gd name="connsiteX12" fmla="*/ 0 w 1529133"/>
                <a:gd name="connsiteY12" fmla="*/ 152913 h 152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9133" h="1529133">
                  <a:moveTo>
                    <a:pt x="0" y="152913"/>
                  </a:moveTo>
                  <a:cubicBezTo>
                    <a:pt x="0" y="112358"/>
                    <a:pt x="16111" y="73464"/>
                    <a:pt x="44787" y="44787"/>
                  </a:cubicBezTo>
                  <a:cubicBezTo>
                    <a:pt x="73464" y="16110"/>
                    <a:pt x="112358" y="0"/>
                    <a:pt x="152913" y="0"/>
                  </a:cubicBezTo>
                  <a:lnTo>
                    <a:pt x="1376220" y="0"/>
                  </a:lnTo>
                  <a:cubicBezTo>
                    <a:pt x="1416775" y="0"/>
                    <a:pt x="1455669" y="16111"/>
                    <a:pt x="1484346" y="44787"/>
                  </a:cubicBezTo>
                  <a:cubicBezTo>
                    <a:pt x="1513023" y="73464"/>
                    <a:pt x="1529133" y="112358"/>
                    <a:pt x="1529133" y="152913"/>
                  </a:cubicBezTo>
                  <a:lnTo>
                    <a:pt x="1529133" y="1376220"/>
                  </a:lnTo>
                  <a:cubicBezTo>
                    <a:pt x="1529133" y="1416775"/>
                    <a:pt x="1513023" y="1455669"/>
                    <a:pt x="1484346" y="1484346"/>
                  </a:cubicBezTo>
                  <a:cubicBezTo>
                    <a:pt x="1455669" y="1513023"/>
                    <a:pt x="1416775" y="1529133"/>
                    <a:pt x="1376220" y="1529133"/>
                  </a:cubicBezTo>
                  <a:lnTo>
                    <a:pt x="152913" y="1529133"/>
                  </a:lnTo>
                  <a:cubicBezTo>
                    <a:pt x="112358" y="1529133"/>
                    <a:pt x="73464" y="1513023"/>
                    <a:pt x="44787" y="1484346"/>
                  </a:cubicBezTo>
                  <a:cubicBezTo>
                    <a:pt x="16110" y="1455669"/>
                    <a:pt x="0" y="1416775"/>
                    <a:pt x="0" y="1376220"/>
                  </a:cubicBezTo>
                  <a:lnTo>
                    <a:pt x="0" y="152913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51467" tIns="151467" rIns="151467" bIns="151467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dirty="0"/>
                <a:t>арендная плата за помещение для автомобиля ДПД </a:t>
              </a:r>
            </a:p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dirty="0"/>
                <a:t>60,0 </a:t>
              </a:r>
              <a:r>
                <a:rPr lang="ru-RU" dirty="0" err="1"/>
                <a:t>т.р</a:t>
              </a:r>
              <a:endParaRPr lang="ru-RU" dirty="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6659057" y="3489749"/>
              <a:ext cx="294544" cy="367429"/>
            </a:xfrm>
            <a:custGeom>
              <a:avLst/>
              <a:gdLst>
                <a:gd name="connsiteX0" fmla="*/ 0 w 294544"/>
                <a:gd name="connsiteY0" fmla="*/ 73486 h 367429"/>
                <a:gd name="connsiteX1" fmla="*/ 147272 w 294544"/>
                <a:gd name="connsiteY1" fmla="*/ 73486 h 367429"/>
                <a:gd name="connsiteX2" fmla="*/ 147272 w 294544"/>
                <a:gd name="connsiteY2" fmla="*/ 0 h 367429"/>
                <a:gd name="connsiteX3" fmla="*/ 294544 w 294544"/>
                <a:gd name="connsiteY3" fmla="*/ 183715 h 367429"/>
                <a:gd name="connsiteX4" fmla="*/ 147272 w 294544"/>
                <a:gd name="connsiteY4" fmla="*/ 367429 h 367429"/>
                <a:gd name="connsiteX5" fmla="*/ 147272 w 294544"/>
                <a:gd name="connsiteY5" fmla="*/ 293943 h 367429"/>
                <a:gd name="connsiteX6" fmla="*/ 0 w 294544"/>
                <a:gd name="connsiteY6" fmla="*/ 293943 h 367429"/>
                <a:gd name="connsiteX7" fmla="*/ 0 w 294544"/>
                <a:gd name="connsiteY7" fmla="*/ 73486 h 36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4544" h="367429">
                  <a:moveTo>
                    <a:pt x="0" y="73486"/>
                  </a:moveTo>
                  <a:lnTo>
                    <a:pt x="147272" y="73486"/>
                  </a:lnTo>
                  <a:lnTo>
                    <a:pt x="147272" y="0"/>
                  </a:lnTo>
                  <a:lnTo>
                    <a:pt x="294544" y="183715"/>
                  </a:lnTo>
                  <a:lnTo>
                    <a:pt x="147272" y="367429"/>
                  </a:lnTo>
                  <a:lnTo>
                    <a:pt x="147272" y="293943"/>
                  </a:lnTo>
                  <a:lnTo>
                    <a:pt x="0" y="293943"/>
                  </a:lnTo>
                  <a:lnTo>
                    <a:pt x="0" y="73486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73486" rIns="88363" bIns="73486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500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7364763" y="3105793"/>
              <a:ext cx="1529133" cy="1529133"/>
            </a:xfrm>
            <a:prstGeom prst="roundRect">
              <a:avLst>
                <a:gd name="adj" fmla="val 10000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>
                <a:defRPr/>
              </a:pPr>
              <a:r>
                <a:rPr lang="ru-RU" dirty="0">
                  <a:solidFill>
                    <a:srgbClr val="002060"/>
                  </a:solidFill>
                </a:rPr>
                <a:t>Прочие расходы  34,8 </a:t>
              </a:r>
              <a:r>
                <a:rPr lang="ru-RU" dirty="0" err="1">
                  <a:solidFill>
                    <a:srgbClr val="002060"/>
                  </a:solidFill>
                </a:rPr>
                <a:t>т.р</a:t>
              </a:r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7235121" y="4023273"/>
              <a:ext cx="1728193" cy="1530239"/>
            </a:xfrm>
            <a:custGeom>
              <a:avLst/>
              <a:gdLst>
                <a:gd name="connsiteX0" fmla="*/ 0 w 1529133"/>
                <a:gd name="connsiteY0" fmla="*/ 152913 h 1529133"/>
                <a:gd name="connsiteX1" fmla="*/ 44787 w 1529133"/>
                <a:gd name="connsiteY1" fmla="*/ 44787 h 1529133"/>
                <a:gd name="connsiteX2" fmla="*/ 152913 w 1529133"/>
                <a:gd name="connsiteY2" fmla="*/ 0 h 1529133"/>
                <a:gd name="connsiteX3" fmla="*/ 1376220 w 1529133"/>
                <a:gd name="connsiteY3" fmla="*/ 0 h 1529133"/>
                <a:gd name="connsiteX4" fmla="*/ 1484346 w 1529133"/>
                <a:gd name="connsiteY4" fmla="*/ 44787 h 1529133"/>
                <a:gd name="connsiteX5" fmla="*/ 1529133 w 1529133"/>
                <a:gd name="connsiteY5" fmla="*/ 152913 h 1529133"/>
                <a:gd name="connsiteX6" fmla="*/ 1529133 w 1529133"/>
                <a:gd name="connsiteY6" fmla="*/ 1376220 h 1529133"/>
                <a:gd name="connsiteX7" fmla="*/ 1484346 w 1529133"/>
                <a:gd name="connsiteY7" fmla="*/ 1484346 h 1529133"/>
                <a:gd name="connsiteX8" fmla="*/ 1376220 w 1529133"/>
                <a:gd name="connsiteY8" fmla="*/ 1529133 h 1529133"/>
                <a:gd name="connsiteX9" fmla="*/ 152913 w 1529133"/>
                <a:gd name="connsiteY9" fmla="*/ 1529133 h 1529133"/>
                <a:gd name="connsiteX10" fmla="*/ 44787 w 1529133"/>
                <a:gd name="connsiteY10" fmla="*/ 1484346 h 1529133"/>
                <a:gd name="connsiteX11" fmla="*/ 0 w 1529133"/>
                <a:gd name="connsiteY11" fmla="*/ 1376220 h 1529133"/>
                <a:gd name="connsiteX12" fmla="*/ 0 w 1529133"/>
                <a:gd name="connsiteY12" fmla="*/ 152913 h 152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9133" h="1529133">
                  <a:moveTo>
                    <a:pt x="0" y="152913"/>
                  </a:moveTo>
                  <a:cubicBezTo>
                    <a:pt x="0" y="112358"/>
                    <a:pt x="16111" y="73464"/>
                    <a:pt x="44787" y="44787"/>
                  </a:cubicBezTo>
                  <a:cubicBezTo>
                    <a:pt x="73464" y="16110"/>
                    <a:pt x="112358" y="0"/>
                    <a:pt x="152913" y="0"/>
                  </a:cubicBezTo>
                  <a:lnTo>
                    <a:pt x="1376220" y="0"/>
                  </a:lnTo>
                  <a:cubicBezTo>
                    <a:pt x="1416775" y="0"/>
                    <a:pt x="1455669" y="16111"/>
                    <a:pt x="1484346" y="44787"/>
                  </a:cubicBezTo>
                  <a:cubicBezTo>
                    <a:pt x="1513023" y="73464"/>
                    <a:pt x="1529133" y="112358"/>
                    <a:pt x="1529133" y="152913"/>
                  </a:cubicBezTo>
                  <a:lnTo>
                    <a:pt x="1529133" y="1376220"/>
                  </a:lnTo>
                  <a:cubicBezTo>
                    <a:pt x="1529133" y="1416775"/>
                    <a:pt x="1513023" y="1455669"/>
                    <a:pt x="1484346" y="1484346"/>
                  </a:cubicBezTo>
                  <a:cubicBezTo>
                    <a:pt x="1455669" y="1513023"/>
                    <a:pt x="1416775" y="1529133"/>
                    <a:pt x="1376220" y="1529133"/>
                  </a:cubicBezTo>
                  <a:lnTo>
                    <a:pt x="152913" y="1529133"/>
                  </a:lnTo>
                  <a:cubicBezTo>
                    <a:pt x="112358" y="1529133"/>
                    <a:pt x="73464" y="1513023"/>
                    <a:pt x="44787" y="1484346"/>
                  </a:cubicBezTo>
                  <a:cubicBezTo>
                    <a:pt x="16110" y="1455669"/>
                    <a:pt x="0" y="1416775"/>
                    <a:pt x="0" y="1376220"/>
                  </a:cubicBezTo>
                  <a:lnTo>
                    <a:pt x="0" y="152913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51467" tIns="151467" rIns="151467" bIns="151467" spcCol="1270"/>
            <a:lstStyle/>
            <a:p>
              <a:pPr marL="228600" lvl="1" indent="-228600" algn="ctr" defTabSz="9779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dirty="0" err="1"/>
                <a:t>обустр-во</a:t>
              </a:r>
              <a:endParaRPr lang="ru-RU" dirty="0"/>
            </a:p>
            <a:p>
              <a:pPr marL="228600" lvl="1" indent="-228600" algn="ctr" defTabSz="9779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dirty="0" err="1"/>
                <a:t>противопож</a:t>
              </a:r>
              <a:r>
                <a:rPr lang="ru-RU" dirty="0"/>
                <a:t>.</a:t>
              </a:r>
            </a:p>
            <a:p>
              <a:pPr marL="228600" lvl="1" indent="-228600" algn="ctr" defTabSz="9779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dirty="0"/>
                <a:t>барьеров </a:t>
              </a:r>
            </a:p>
            <a:p>
              <a:pPr marL="228600" lvl="1" indent="-228600" algn="ctr" defTabSz="9779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dirty="0"/>
                <a:t>79,6 </a:t>
              </a:r>
              <a:r>
                <a:rPr lang="ru-RU" dirty="0" err="1"/>
                <a:t>т.р</a:t>
              </a:r>
              <a:endParaRPr lang="ru-RU" dirty="0"/>
            </a:p>
            <a:p>
              <a:pPr marL="228600" lvl="1" indent="-228600" algn="ctr" defTabSz="977900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ru-RU" dirty="0"/>
            </a:p>
            <a:p>
              <a:pPr marL="228600" lvl="1" indent="-228600" algn="ctr" defTabSz="977900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ru-RU" dirty="0"/>
            </a:p>
          </p:txBody>
        </p:sp>
      </p:grpSp>
      <p:sp>
        <p:nvSpPr>
          <p:cNvPr id="14341" name="TextBox 18"/>
          <p:cNvSpPr txBox="1">
            <a:spLocks noChangeArrowheads="1"/>
          </p:cNvSpPr>
          <p:nvPr/>
        </p:nvSpPr>
        <p:spPr bwMode="auto">
          <a:xfrm>
            <a:off x="3924300" y="188913"/>
            <a:ext cx="3168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/>
              <a:t>РАЗДЕЛ 03 </a:t>
            </a:r>
          </a:p>
        </p:txBody>
      </p:sp>
      <p:sp>
        <p:nvSpPr>
          <p:cNvPr id="14342" name="TextBox 19"/>
          <p:cNvSpPr txBox="1">
            <a:spLocks noChangeArrowheads="1"/>
          </p:cNvSpPr>
          <p:nvPr/>
        </p:nvSpPr>
        <p:spPr bwMode="auto">
          <a:xfrm>
            <a:off x="539750" y="4581525"/>
            <a:ext cx="13684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Приобрет.</a:t>
            </a:r>
          </a:p>
          <a:p>
            <a:pPr algn="ctr"/>
            <a:r>
              <a:rPr lang="ru-RU"/>
              <a:t> здания </a:t>
            </a:r>
          </a:p>
          <a:p>
            <a:pPr algn="ctr"/>
            <a:r>
              <a:rPr lang="ru-RU"/>
              <a:t>пож.поста</a:t>
            </a:r>
          </a:p>
          <a:p>
            <a:pPr algn="ctr"/>
            <a:endParaRPr lang="ru-RU"/>
          </a:p>
          <a:p>
            <a:pPr algn="ctr"/>
            <a:r>
              <a:rPr lang="ru-RU"/>
              <a:t>3480,1 т.р</a:t>
            </a:r>
          </a:p>
          <a:p>
            <a:pPr algn="ctr"/>
            <a:r>
              <a:rPr lang="ru-RU"/>
              <a:t>(ОБ)</a:t>
            </a:r>
          </a:p>
        </p:txBody>
      </p:sp>
      <p:sp>
        <p:nvSpPr>
          <p:cNvPr id="14343" name="TextBox 20"/>
          <p:cNvSpPr txBox="1">
            <a:spLocks noChangeArrowheads="1"/>
          </p:cNvSpPr>
          <p:nvPr/>
        </p:nvSpPr>
        <p:spPr bwMode="auto">
          <a:xfrm>
            <a:off x="2916238" y="4508500"/>
            <a:ext cx="143986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Строит.</a:t>
            </a:r>
          </a:p>
          <a:p>
            <a:pPr algn="ctr"/>
            <a:r>
              <a:rPr lang="ru-RU"/>
              <a:t>и ремонт пожарных</a:t>
            </a:r>
          </a:p>
          <a:p>
            <a:pPr algn="ctr"/>
            <a:r>
              <a:rPr lang="ru-RU"/>
              <a:t>водоемов</a:t>
            </a:r>
          </a:p>
          <a:p>
            <a:pPr algn="ctr"/>
            <a:endParaRPr lang="ru-RU"/>
          </a:p>
          <a:p>
            <a:pPr algn="ctr"/>
            <a:r>
              <a:rPr lang="ru-RU"/>
              <a:t> 895,3 т.р</a:t>
            </a:r>
          </a:p>
        </p:txBody>
      </p:sp>
      <p:sp>
        <p:nvSpPr>
          <p:cNvPr id="14344" name="TextBox 21"/>
          <p:cNvSpPr txBox="1">
            <a:spLocks noChangeArrowheads="1"/>
          </p:cNvSpPr>
          <p:nvPr/>
        </p:nvSpPr>
        <p:spPr bwMode="auto">
          <a:xfrm>
            <a:off x="250825" y="2997200"/>
            <a:ext cx="15287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</a:rPr>
              <a:t>Пожарные </a:t>
            </a:r>
          </a:p>
          <a:p>
            <a:pPr algn="ctr"/>
            <a:r>
              <a:rPr lang="ru-RU">
                <a:solidFill>
                  <a:srgbClr val="002060"/>
                </a:solidFill>
              </a:rPr>
              <a:t>извещатели </a:t>
            </a:r>
          </a:p>
          <a:p>
            <a:pPr algn="ctr"/>
            <a:r>
              <a:rPr lang="ru-RU">
                <a:solidFill>
                  <a:srgbClr val="002060"/>
                </a:solidFill>
              </a:rPr>
              <a:t>282,8 т.р</a:t>
            </a:r>
          </a:p>
          <a:p>
            <a:pPr algn="ctr"/>
            <a:r>
              <a:rPr lang="ru-RU">
                <a:solidFill>
                  <a:srgbClr val="002060"/>
                </a:solidFill>
              </a:rPr>
              <a:t> (ОБ+МБ)</a:t>
            </a:r>
          </a:p>
        </p:txBody>
      </p:sp>
      <p:sp>
        <p:nvSpPr>
          <p:cNvPr id="14345" name="TextBox 22"/>
          <p:cNvSpPr txBox="1">
            <a:spLocks noChangeArrowheads="1"/>
          </p:cNvSpPr>
          <p:nvPr/>
        </p:nvSpPr>
        <p:spPr bwMode="auto">
          <a:xfrm>
            <a:off x="2484438" y="3068638"/>
            <a:ext cx="19097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</a:rPr>
              <a:t>Заполнение </a:t>
            </a:r>
          </a:p>
          <a:p>
            <a:pPr algn="ctr"/>
            <a:r>
              <a:rPr lang="ru-RU">
                <a:solidFill>
                  <a:srgbClr val="002060"/>
                </a:solidFill>
              </a:rPr>
              <a:t>водой </a:t>
            </a:r>
          </a:p>
          <a:p>
            <a:pPr algn="ctr"/>
            <a:r>
              <a:rPr lang="ru-RU">
                <a:solidFill>
                  <a:srgbClr val="002060"/>
                </a:solidFill>
              </a:rPr>
              <a:t>пож.водоемов</a:t>
            </a:r>
          </a:p>
          <a:p>
            <a:pPr algn="ctr"/>
            <a:r>
              <a:rPr lang="ru-RU">
                <a:solidFill>
                  <a:srgbClr val="002060"/>
                </a:solidFill>
              </a:rPr>
              <a:t> 297,9 т.р</a:t>
            </a:r>
          </a:p>
        </p:txBody>
      </p:sp>
      <p:sp>
        <p:nvSpPr>
          <p:cNvPr id="14346" name="TextBox 23"/>
          <p:cNvSpPr txBox="1">
            <a:spLocks noChangeArrowheads="1"/>
          </p:cNvSpPr>
          <p:nvPr/>
        </p:nvSpPr>
        <p:spPr bwMode="auto">
          <a:xfrm>
            <a:off x="4932363" y="3068638"/>
            <a:ext cx="1527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</a:rPr>
              <a:t>Расчистка </a:t>
            </a:r>
          </a:p>
          <a:p>
            <a:pPr algn="ctr"/>
            <a:r>
              <a:rPr lang="ru-RU">
                <a:solidFill>
                  <a:srgbClr val="002060"/>
                </a:solidFill>
              </a:rPr>
              <a:t>подъезда </a:t>
            </a:r>
          </a:p>
          <a:p>
            <a:pPr algn="ctr"/>
            <a:r>
              <a:rPr lang="ru-RU">
                <a:solidFill>
                  <a:srgbClr val="002060"/>
                </a:solidFill>
              </a:rPr>
              <a:t>  к пож.вод .</a:t>
            </a:r>
          </a:p>
          <a:p>
            <a:pPr algn="ctr"/>
            <a:r>
              <a:rPr lang="ru-RU">
                <a:solidFill>
                  <a:srgbClr val="002060"/>
                </a:solidFill>
              </a:rPr>
              <a:t>   265,8 т.р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85813" y="0"/>
            <a:ext cx="10858501" cy="1500188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tx1"/>
                </a:solidFill>
              </a:rPr>
              <a:t>Раздел 04 Национальная экономика</a:t>
            </a: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78 788,1 </a:t>
            </a:r>
            <a:r>
              <a:rPr lang="ru-RU" sz="2800" b="1" dirty="0" err="1" smtClean="0">
                <a:solidFill>
                  <a:schemeClr val="tx1"/>
                </a:solidFill>
              </a:rPr>
              <a:t>тыс.руб</a:t>
            </a:r>
            <a:r>
              <a:rPr lang="ru-RU" sz="2800" b="1" dirty="0" smtClean="0">
                <a:solidFill>
                  <a:schemeClr val="tx1"/>
                </a:solidFill>
              </a:rPr>
              <a:t>   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91,1%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340768"/>
          <a:ext cx="9144000" cy="527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180975" y="5589588"/>
            <a:ext cx="12239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4338,2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bg2">
                    <a:lumMod val="75000"/>
                  </a:schemeClr>
                </a:solidFill>
              </a:rPr>
              <a:t>т.р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88"/>
            <a:ext cx="8729663" cy="1728787"/>
          </a:xfrm>
        </p:spPr>
        <p:txBody>
          <a:bodyPr/>
          <a:lstStyle/>
          <a:p>
            <a:pPr algn="l">
              <a:defRPr/>
            </a:pPr>
            <a:r>
              <a:rPr lang="ru-RU" sz="3600" dirty="0" smtClean="0"/>
              <a:t>  </a:t>
            </a:r>
            <a:r>
              <a:rPr lang="ru-RU" sz="3600" b="1" dirty="0" smtClean="0">
                <a:solidFill>
                  <a:schemeClr val="tx1"/>
                </a:solidFill>
              </a:rPr>
              <a:t>Подраздел 0408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</a:t>
            </a:r>
            <a:r>
              <a:rPr lang="ru-RU" sz="3200" b="1" dirty="0" smtClean="0">
                <a:solidFill>
                  <a:schemeClr val="tx1"/>
                </a:solidFill>
              </a:rPr>
              <a:t>ТРАНСПОРТ</a:t>
            </a:r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  <a:t>   </a:t>
            </a:r>
            <a:r>
              <a:rPr lang="ru-RU" sz="2800" b="1" dirty="0" smtClean="0">
                <a:solidFill>
                  <a:schemeClr val="tx1"/>
                </a:solidFill>
              </a:rPr>
              <a:t>11 299,8 </a:t>
            </a:r>
            <a:r>
              <a:rPr lang="ru-RU" sz="2800" b="1" dirty="0" err="1" smtClean="0">
                <a:solidFill>
                  <a:schemeClr val="tx1">
                    <a:lumMod val="95000"/>
                  </a:schemeClr>
                </a:solidFill>
              </a:rPr>
              <a:t>тыс.руб</a:t>
            </a:r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( 100 %)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2779713"/>
          <a:ext cx="9144000" cy="3458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6136"/>
                <a:gridCol w="1656184"/>
                <a:gridCol w="1691680"/>
              </a:tblGrid>
              <a:tr h="1159196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НАПРАВЛЕНИЯ: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Факт (</a:t>
                      </a:r>
                      <a:r>
                        <a:rPr lang="ru-RU" sz="1600" b="1" dirty="0" err="1" smtClean="0">
                          <a:solidFill>
                            <a:srgbClr val="002060"/>
                          </a:solidFill>
                        </a:rPr>
                        <a:t>т.р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% исполнения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173291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Расходы в рамках МП «Развитие транспортной системы </a:t>
                      </a:r>
                      <a:r>
                        <a:rPr lang="ru-RU" sz="2000" b="1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Каргопольского</a:t>
                      </a:r>
                      <a:r>
                        <a:rPr lang="ru-RU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муниципальногго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округа Архангельской области на 2021-2024 </a:t>
                      </a:r>
                      <a:r>
                        <a:rPr lang="ru-RU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гг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»</a:t>
                      </a:r>
                      <a:endParaRPr lang="ru-RU" sz="20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11 299,8 </a:t>
                      </a:r>
                      <a:endParaRPr lang="ru-RU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100</a:t>
                      </a:r>
                    </a:p>
                    <a:p>
                      <a:pPr algn="ctr"/>
                      <a:endParaRPr lang="ru-RU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6168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405" name="AutoShape 33" descr="C:\Users\ignatovskaya\Desktop\scale_1200.webp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406" name="AutoShape 35" descr="C:\Users\ignatovskaya\Desktop\scale_1200.webp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407" name="AutoShape 37" descr="C:\Users\ignatovskaya\Desktop\scale_1200.webp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408" name="Picture 40" descr="https://avatars.mds.yandex.net/get-zen_doc/1588093/pub_5df8305b9ca51200afa8772e_5e0216609c944600adfdd13e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88913"/>
            <a:ext cx="3600450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913"/>
            <a:ext cx="8893175" cy="2160588"/>
          </a:xfrm>
        </p:spPr>
        <p:txBody>
          <a:bodyPr/>
          <a:lstStyle/>
          <a:p>
            <a:pPr algn="l">
              <a:defRPr/>
            </a:pPr>
            <a:r>
              <a:rPr lang="ru-RU" sz="3600" dirty="0" smtClean="0"/>
              <a:t>          </a:t>
            </a:r>
            <a:r>
              <a:rPr lang="ru-RU" sz="2400" b="1" dirty="0" smtClean="0">
                <a:solidFill>
                  <a:schemeClr val="tx1"/>
                </a:solidFill>
              </a:rPr>
              <a:t>Подраздел 0409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       </a:t>
            </a:r>
            <a:r>
              <a:rPr lang="ru-RU" sz="2400" b="1" dirty="0" smtClean="0">
                <a:solidFill>
                  <a:schemeClr val="tx1"/>
                </a:solidFill>
              </a:rPr>
              <a:t>Дорожное хозяйство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              (дорожные  фонды)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              </a:t>
            </a:r>
            <a:r>
              <a:rPr lang="ru-RU" sz="2400" b="1" dirty="0" smtClean="0">
                <a:solidFill>
                  <a:schemeClr val="tx1"/>
                </a:solidFill>
              </a:rPr>
              <a:t>56 065,2 </a:t>
            </a:r>
            <a:r>
              <a:rPr lang="ru-RU" sz="2400" b="1" dirty="0" err="1" smtClean="0">
                <a:solidFill>
                  <a:schemeClr val="tx1">
                    <a:lumMod val="95000"/>
                  </a:schemeClr>
                </a:solidFill>
              </a:rPr>
              <a:t>тыс.руб</a:t>
            </a: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(88,9%)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23850" y="1773238"/>
          <a:ext cx="864096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8614"/>
                <a:gridCol w="1722346"/>
              </a:tblGrid>
              <a:tr h="887927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Мероприятия в</a:t>
                      </a:r>
                      <a:r>
                        <a:rPr lang="ru-RU" baseline="0" dirty="0" smtClean="0"/>
                        <a:t> рамках МП «Развитие транспортной системы </a:t>
                      </a:r>
                      <a:r>
                        <a:rPr lang="ru-RU" baseline="0" dirty="0" err="1" smtClean="0"/>
                        <a:t>Каргопольского</a:t>
                      </a:r>
                      <a:r>
                        <a:rPr lang="ru-RU" baseline="0" dirty="0" smtClean="0"/>
                        <a:t> муниципального округа Архангельской области на </a:t>
                      </a:r>
                    </a:p>
                    <a:p>
                      <a:pPr algn="ctr"/>
                      <a:r>
                        <a:rPr lang="ru-RU" baseline="0" dirty="0" smtClean="0"/>
                        <a:t>2021-2024 </a:t>
                      </a:r>
                      <a:r>
                        <a:rPr lang="ru-RU" baseline="0" dirty="0" err="1" smtClean="0"/>
                        <a:t>гг</a:t>
                      </a:r>
                      <a:r>
                        <a:rPr lang="ru-RU" baseline="0" dirty="0" smtClean="0"/>
                        <a:t>», тыс.рублей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62154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Содержание</a:t>
                      </a:r>
                      <a:r>
                        <a:rPr lang="ru-RU" sz="18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автомобильных дорог общего пользования</a:t>
                      </a:r>
                      <a:endParaRPr lang="ru-RU" sz="18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15 717,5 </a:t>
                      </a:r>
                      <a:endParaRPr lang="ru-RU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87927">
                <a:tc>
                  <a:txBody>
                    <a:bodyPr/>
                    <a:lstStyle/>
                    <a:p>
                      <a:pPr algn="ctr"/>
                      <a:r>
                        <a:rPr lang="ru-RU" sz="1800" b="1" u="sng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Ремонт дорог общего пользования (4,1 км):</a:t>
                      </a:r>
                    </a:p>
                    <a:p>
                      <a:pPr algn="ctr"/>
                      <a:r>
                        <a:rPr lang="ru-RU" sz="1800" b="1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ул.Победы,ул.Акулова,ул.Ленина,ул.Военных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800" b="1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курсантов,</a:t>
                      </a:r>
                      <a:r>
                        <a:rPr lang="ru-RU" sz="18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Молодежная,дорога</a:t>
                      </a:r>
                      <a:r>
                        <a:rPr lang="ru-RU" sz="18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в </a:t>
                      </a:r>
                      <a:r>
                        <a:rPr lang="ru-RU" sz="18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дер.Казаково</a:t>
                      </a:r>
                      <a:endParaRPr lang="ru-RU" sz="18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39 982,8</a:t>
                      </a:r>
                      <a:endParaRPr lang="ru-RU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62154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ФП</a:t>
                      </a:r>
                      <a:r>
                        <a:rPr lang="ru-RU" sz="18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«Безопасность дорожного движения» установка светофоров Т7</a:t>
                      </a:r>
                      <a:endParaRPr lang="ru-RU" sz="18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184,8</a:t>
                      </a:r>
                      <a:endParaRPr lang="ru-RU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176443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Мероприятия в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 рамках МП «Совершенствование местного самоуправления и развитие системы НКО на территории </a:t>
                      </a:r>
                      <a:r>
                        <a:rPr lang="ru-RU" b="1" baseline="0" dirty="0" err="1" smtClean="0">
                          <a:solidFill>
                            <a:schemeClr val="tx1"/>
                          </a:solidFill>
                        </a:rPr>
                        <a:t>Каргопольского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 муниципального округа Архангельской области на 2021-2024 </a:t>
                      </a:r>
                      <a:r>
                        <a:rPr lang="ru-RU" b="1" baseline="0" dirty="0" err="1" smtClean="0">
                          <a:solidFill>
                            <a:schemeClr val="tx1"/>
                          </a:solidFill>
                        </a:rPr>
                        <a:t>гг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»,тыс.рублей</a:t>
                      </a:r>
                      <a:endParaRPr lang="ru-RU" sz="18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63490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В</a:t>
                      </a:r>
                      <a:r>
                        <a:rPr lang="ru-RU" sz="18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рамках проекта инициативного </a:t>
                      </a:r>
                      <a:r>
                        <a:rPr lang="ru-RU" sz="18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бюджетирования</a:t>
                      </a:r>
                      <a:r>
                        <a:rPr lang="ru-RU" sz="18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обустройство остановочного пункта </a:t>
                      </a:r>
                      <a:r>
                        <a:rPr lang="ru-RU" sz="18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д.Казаково</a:t>
                      </a:r>
                      <a:endParaRPr lang="ru-RU" sz="18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180,5</a:t>
                      </a:r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4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15888"/>
            <a:ext cx="35718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25538"/>
          </a:xfrm>
        </p:spPr>
        <p:txBody>
          <a:bodyPr/>
          <a:lstStyle/>
          <a:p>
            <a:pPr algn="l"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</a:t>
            </a: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>Подраздел 0412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</a:t>
            </a:r>
            <a:r>
              <a:rPr lang="ru-RU" sz="2400" b="1" dirty="0" smtClean="0">
                <a:solidFill>
                  <a:schemeClr val="tx1"/>
                </a:solidFill>
              </a:rPr>
              <a:t>Другие вопросы в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области национальной экономики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     </a:t>
            </a:r>
            <a:r>
              <a:rPr lang="ru-RU" sz="2400" b="1" dirty="0" smtClean="0"/>
              <a:t>(4 338,2 </a:t>
            </a:r>
            <a:r>
              <a:rPr lang="ru-RU" sz="2400" b="1" dirty="0" err="1" smtClean="0"/>
              <a:t>т.р</a:t>
            </a:r>
            <a:r>
              <a:rPr lang="ru-RU" sz="2400" b="1" dirty="0" smtClean="0"/>
              <a:t>)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99,7 %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395536" y="2420888"/>
          <a:ext cx="8496944" cy="41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460" name="Picture 4" descr="https://dvinatoday.ru/upload/iblock/49c/337245aa80e149382402177df111806a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084888" y="260350"/>
            <a:ext cx="2919412" cy="181133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88" y="0"/>
            <a:ext cx="5929312" cy="19288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Подраздел 0501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Жилищное хозяйство»</a:t>
            </a: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3100" b="1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59 754,7 </a:t>
            </a:r>
            <a:r>
              <a:rPr lang="ru-RU" sz="3100" b="1" dirty="0" err="1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тыс.руб</a:t>
            </a:r>
            <a:r>
              <a:rPr lang="ru-RU" sz="3100" b="1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 </a:t>
            </a:r>
            <a:r>
              <a:rPr lang="ru-RU" sz="31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itchFamily="34" charset="0"/>
              </a:rPr>
              <a:t>( 84,9%)</a:t>
            </a:r>
            <a:endParaRPr lang="ru-RU" sz="3100" b="1" dirty="0">
              <a:solidFill>
                <a:schemeClr val="accent1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483" name="Содержимое 7" descr="65062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8913"/>
            <a:ext cx="2952750" cy="1714500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388" y="2276475"/>
          <a:ext cx="8964612" cy="4077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0230"/>
                <a:gridCol w="2204382"/>
              </a:tblGrid>
              <a:tr h="3476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исполнение</a:t>
                      </a:r>
                      <a:r>
                        <a:rPr lang="ru-RU" baseline="0" dirty="0" smtClean="0"/>
                        <a:t> ,</a:t>
                      </a:r>
                      <a:r>
                        <a:rPr lang="ru-RU" baseline="0" dirty="0" err="1" smtClean="0"/>
                        <a:t>т.р</a:t>
                      </a:r>
                      <a:endParaRPr lang="ru-RU" dirty="0"/>
                    </a:p>
                  </a:txBody>
                  <a:tcPr/>
                </a:tc>
              </a:tr>
              <a:tr h="55050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Выплата возмещения за изъятые жилые помещения лицам, в чьей собственности находится</a:t>
                      </a:r>
                      <a:r>
                        <a:rPr lang="ru-RU" sz="1600" b="1" baseline="0" dirty="0" smtClean="0"/>
                        <a:t> аварийный </a:t>
                      </a:r>
                      <a:r>
                        <a:rPr lang="ru-RU" sz="1600" b="1" baseline="0" dirty="0" err="1" smtClean="0"/>
                        <a:t>жил.фонд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2695,0</a:t>
                      </a:r>
                      <a:endParaRPr lang="ru-RU" sz="1600" b="1" dirty="0"/>
                    </a:p>
                  </a:txBody>
                  <a:tcPr/>
                </a:tc>
              </a:tr>
              <a:tr h="27965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Приобретение жилых помещений для переселения  граждан </a:t>
                      </a:r>
                      <a:endParaRPr lang="ru-RU" sz="16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1864,4 </a:t>
                      </a:r>
                      <a:endParaRPr lang="ru-RU" sz="16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871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Выплата компенсации взамен предоставленного</a:t>
                      </a:r>
                      <a:r>
                        <a:rPr lang="ru-RU" sz="1600" b="1" baseline="0" dirty="0" smtClean="0"/>
                        <a:t> жилого помещения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3744,0</a:t>
                      </a:r>
                      <a:endParaRPr lang="ru-RU" sz="1600" b="1" dirty="0"/>
                    </a:p>
                  </a:txBody>
                  <a:tcPr/>
                </a:tc>
              </a:tr>
              <a:tr h="31871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Мероприятия по техническому обследованию МЖФ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700,0</a:t>
                      </a:r>
                      <a:endParaRPr lang="ru-RU" sz="1600" b="1" dirty="0"/>
                    </a:p>
                  </a:txBody>
                  <a:tcPr/>
                </a:tc>
              </a:tr>
              <a:tr h="43454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Содержание </a:t>
                      </a:r>
                      <a:r>
                        <a:rPr lang="ru-RU" sz="1600" b="1" dirty="0" err="1" smtClean="0"/>
                        <a:t>МЖФ,включая</a:t>
                      </a:r>
                      <a:r>
                        <a:rPr lang="ru-RU" sz="1600" b="1" dirty="0" smtClean="0"/>
                        <a:t> уплату взносов в фонд </a:t>
                      </a:r>
                      <a:r>
                        <a:rPr lang="ru-RU" sz="1600" b="1" dirty="0" err="1" smtClean="0"/>
                        <a:t>кап.ремонта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3411,0</a:t>
                      </a:r>
                      <a:endParaRPr lang="ru-RU" sz="1600" b="1" dirty="0"/>
                    </a:p>
                  </a:txBody>
                  <a:tcPr/>
                </a:tc>
              </a:tr>
              <a:tr h="43454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Снос аварийных</a:t>
                      </a:r>
                      <a:r>
                        <a:rPr lang="ru-RU" sz="1600" b="1" baseline="0" dirty="0" smtClean="0"/>
                        <a:t> многоквартирных домов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750,0</a:t>
                      </a:r>
                      <a:endParaRPr lang="ru-RU" sz="1600" b="1" dirty="0"/>
                    </a:p>
                  </a:txBody>
                  <a:tcPr/>
                </a:tc>
              </a:tr>
              <a:tr h="434541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       Ремонт муниципального жилищного фонда 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875,1</a:t>
                      </a:r>
                      <a:endParaRPr lang="ru-RU" sz="1600" b="1" dirty="0"/>
                    </a:p>
                  </a:txBody>
                  <a:tcPr/>
                </a:tc>
              </a:tr>
              <a:tr h="43454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Строительство многоквартирного дома по ул.Советская ,103 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45 715,2</a:t>
                      </a:r>
                      <a:endParaRPr lang="ru-RU" sz="16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38" y="214313"/>
            <a:ext cx="6929437" cy="21431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789488" cy="1846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FF0000"/>
                </a:solidFill>
                <a:latin typeface="Arial Black" pitchFamily="34" charset="0"/>
                <a:cs typeface="+mn-cs"/>
              </a:rPr>
              <a:t>  </a:t>
            </a:r>
            <a:r>
              <a:rPr lang="ru-RU" sz="2600" dirty="0">
                <a:latin typeface="Arial Black" pitchFamily="34" charset="0"/>
                <a:cs typeface="+mn-cs"/>
              </a:rPr>
              <a:t>Подраздел 0502 </a:t>
            </a:r>
          </a:p>
          <a:p>
            <a:pPr>
              <a:defRPr/>
            </a:pPr>
            <a:r>
              <a:rPr lang="ru-RU" sz="26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  <a:cs typeface="+mn-cs"/>
              </a:rPr>
              <a:t>   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+mn-cs"/>
              </a:rPr>
              <a:t>«Коммунальное </a:t>
            </a:r>
          </a:p>
          <a:p>
            <a:pPr>
              <a:defRPr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+mn-cs"/>
              </a:rPr>
              <a:t>       хозяйство» </a:t>
            </a:r>
          </a:p>
          <a:p>
            <a:pPr>
              <a:defRPr/>
            </a:pPr>
            <a:r>
              <a:rPr lang="ru-RU" sz="2600" dirty="0">
                <a:latin typeface="Arial Black" pitchFamily="34" charset="0"/>
                <a:cs typeface="+mn-cs"/>
              </a:rPr>
              <a:t>   3296,4 </a:t>
            </a:r>
            <a:r>
              <a:rPr lang="ru-RU" sz="2600" dirty="0" err="1">
                <a:latin typeface="Arial Black" pitchFamily="34" charset="0"/>
                <a:cs typeface="+mn-cs"/>
              </a:rPr>
              <a:t>тыс.руб</a:t>
            </a:r>
            <a:r>
              <a:rPr lang="ru-RU" sz="2600" dirty="0">
                <a:latin typeface="Arial Black" pitchFamily="34" charset="0"/>
                <a:cs typeface="+mn-cs"/>
              </a:rPr>
              <a:t> </a:t>
            </a:r>
            <a:r>
              <a:rPr lang="ru-RU" sz="2600" dirty="0">
                <a:solidFill>
                  <a:schemeClr val="tx1">
                    <a:lumMod val="95000"/>
                  </a:schemeClr>
                </a:solidFill>
                <a:latin typeface="Arial Black" pitchFamily="34" charset="0"/>
                <a:cs typeface="+mn-cs"/>
              </a:rPr>
              <a:t>(41,3%)</a:t>
            </a:r>
          </a:p>
        </p:txBody>
      </p:sp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371726"/>
              </p:ext>
            </p:extLst>
          </p:nvPr>
        </p:nvGraphicFramePr>
        <p:xfrm>
          <a:off x="179512" y="1916832"/>
          <a:ext cx="8712968" cy="4546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509" name="Picture 12" descr="C:\Users\ignatovskaya\Desktop\5e9a40fd41d8b2004194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725" y="115888"/>
            <a:ext cx="3455988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38" y="214313"/>
            <a:ext cx="6929437" cy="21431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22531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463" y="115888"/>
            <a:ext cx="4032250" cy="1584325"/>
          </a:xfrm>
        </p:spPr>
      </p:pic>
      <p:sp>
        <p:nvSpPr>
          <p:cNvPr id="7" name="TextBox 6"/>
          <p:cNvSpPr txBox="1"/>
          <p:nvPr/>
        </p:nvSpPr>
        <p:spPr>
          <a:xfrm>
            <a:off x="0" y="0"/>
            <a:ext cx="4789488" cy="1846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FF0000"/>
                </a:solidFill>
                <a:latin typeface="Arial Black" pitchFamily="34" charset="0"/>
                <a:cs typeface="+mn-cs"/>
              </a:rPr>
              <a:t>      </a:t>
            </a:r>
            <a:r>
              <a:rPr lang="ru-RU" sz="2600" dirty="0">
                <a:latin typeface="Arial Black" pitchFamily="34" charset="0"/>
                <a:cs typeface="+mn-cs"/>
              </a:rPr>
              <a:t>Подраздел 0502 </a:t>
            </a:r>
          </a:p>
          <a:p>
            <a:pPr>
              <a:defRPr/>
            </a:pPr>
            <a:r>
              <a:rPr lang="ru-RU" sz="26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  <a:cs typeface="+mn-cs"/>
              </a:rPr>
              <a:t>      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+mn-cs"/>
              </a:rPr>
              <a:t>«Коммунальное </a:t>
            </a:r>
          </a:p>
          <a:p>
            <a:pPr>
              <a:defRPr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cs typeface="+mn-cs"/>
              </a:rPr>
              <a:t>           хозяйство» </a:t>
            </a:r>
          </a:p>
          <a:p>
            <a:pPr>
              <a:defRPr/>
            </a:pPr>
            <a:r>
              <a:rPr lang="ru-RU" sz="2600" dirty="0">
                <a:latin typeface="Arial Black" pitchFamily="34" charset="0"/>
                <a:cs typeface="+mn-cs"/>
              </a:rPr>
              <a:t>   3296,4 </a:t>
            </a:r>
            <a:r>
              <a:rPr lang="ru-RU" sz="2600" dirty="0" err="1">
                <a:latin typeface="Arial Black" pitchFamily="34" charset="0"/>
                <a:cs typeface="+mn-cs"/>
              </a:rPr>
              <a:t>тыс.руб</a:t>
            </a:r>
            <a:r>
              <a:rPr lang="ru-RU" sz="2600" dirty="0">
                <a:latin typeface="Arial Black" pitchFamily="34" charset="0"/>
                <a:cs typeface="+mn-cs"/>
              </a:rPr>
              <a:t> </a:t>
            </a:r>
            <a:r>
              <a:rPr lang="ru-RU" sz="2600" dirty="0">
                <a:solidFill>
                  <a:schemeClr val="tx1">
                    <a:lumMod val="95000"/>
                  </a:schemeClr>
                </a:solidFill>
                <a:latin typeface="Arial Black" pitchFamily="34" charset="0"/>
                <a:cs typeface="+mn-cs"/>
              </a:rPr>
              <a:t>(41,3%)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141663"/>
            <a:ext cx="1763713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  <a:cs typeface="+mn-cs"/>
              </a:rPr>
              <a:t>  </a:t>
            </a:r>
          </a:p>
          <a:p>
            <a:pPr>
              <a:defRPr/>
            </a:pPr>
            <a:endParaRPr lang="ru-RU" dirty="0">
              <a:cs typeface="+mn-cs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179512" y="1844824"/>
          <a:ext cx="885698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313"/>
            <a:ext cx="9358313" cy="1371600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rgbClr val="00B0F0"/>
                </a:solidFill>
              </a:rPr>
              <a:t>Исполнение доходной части бюджета   </a:t>
            </a:r>
            <a:br>
              <a:rPr lang="ru-RU" sz="2000" b="1" dirty="0" smtClean="0">
                <a:solidFill>
                  <a:srgbClr val="00B0F0"/>
                </a:solidFill>
              </a:rPr>
            </a:br>
            <a:r>
              <a:rPr lang="ru-RU" sz="2000" b="1" dirty="0" smtClean="0">
                <a:solidFill>
                  <a:srgbClr val="00B0F0"/>
                </a:solidFill>
              </a:rPr>
              <a:t>за 2022 год составило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1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400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954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тыс.руб. </a:t>
            </a:r>
            <a:r>
              <a:rPr lang="ru-RU" sz="2000" b="1" dirty="0" smtClean="0">
                <a:solidFill>
                  <a:srgbClr val="00B0F0"/>
                </a:solidFill>
              </a:rPr>
              <a:t/>
            </a:r>
            <a:br>
              <a:rPr lang="ru-RU" sz="2000" b="1" dirty="0" smtClean="0">
                <a:solidFill>
                  <a:srgbClr val="00B0F0"/>
                </a:solidFill>
              </a:rPr>
            </a:br>
            <a:r>
              <a:rPr lang="ru-RU" sz="2000" b="1" dirty="0" smtClean="0">
                <a:solidFill>
                  <a:srgbClr val="00B0F0"/>
                </a:solidFill>
              </a:rPr>
              <a:t>Или  100,2  % к плановым назначениям.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0" y="1117600"/>
          <a:ext cx="9144000" cy="5629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50"/>
                <a:gridCol w="1641934"/>
                <a:gridCol w="1656184"/>
                <a:gridCol w="1728192"/>
                <a:gridCol w="1331640"/>
              </a:tblGrid>
              <a:tr h="92988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r>
                        <a:rPr lang="ru-RU" baseline="0" dirty="0" smtClean="0"/>
                        <a:t> показателя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Уточ</a:t>
                      </a:r>
                      <a:r>
                        <a:rPr lang="ru-RU" dirty="0" smtClean="0"/>
                        <a:t>.</a:t>
                      </a:r>
                    </a:p>
                    <a:p>
                      <a:pPr algn="ctr"/>
                      <a:r>
                        <a:rPr lang="ru-RU" dirty="0" smtClean="0"/>
                        <a:t>план на (</a:t>
                      </a:r>
                      <a:r>
                        <a:rPr lang="ru-RU" dirty="0" err="1" smtClean="0"/>
                        <a:t>т.р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Факт </a:t>
                      </a:r>
                    </a:p>
                    <a:p>
                      <a:pPr algn="ctr"/>
                      <a:r>
                        <a:rPr lang="ru-RU" dirty="0" smtClean="0"/>
                        <a:t>2022 г</a:t>
                      </a:r>
                    </a:p>
                    <a:p>
                      <a:pPr algn="ctr"/>
                      <a:r>
                        <a:rPr lang="ru-RU" dirty="0" smtClean="0"/>
                        <a:t>(</a:t>
                      </a:r>
                      <a:r>
                        <a:rPr lang="ru-RU" dirty="0" err="1" smtClean="0"/>
                        <a:t>т.р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Отклонение </a:t>
                      </a:r>
                    </a:p>
                    <a:p>
                      <a:pPr algn="ctr"/>
                      <a:r>
                        <a:rPr lang="ru-RU" dirty="0" smtClean="0"/>
                        <a:t>(</a:t>
                      </a:r>
                      <a:r>
                        <a:rPr lang="ru-RU" dirty="0" err="1" smtClean="0"/>
                        <a:t>т.р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 исполнения</a:t>
                      </a:r>
                      <a:endParaRPr lang="ru-RU" sz="1400" dirty="0"/>
                    </a:p>
                  </a:txBody>
                  <a:tcPr/>
                </a:tc>
              </a:tr>
              <a:tr h="62008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Налоговые доходы </a:t>
                      </a:r>
                    </a:p>
                    <a:p>
                      <a:pPr algn="ctr"/>
                      <a:r>
                        <a:rPr lang="ru-RU" b="1" dirty="0" smtClean="0"/>
                        <a:t>ИТОГО:</a:t>
                      </a:r>
                      <a:endParaRPr lang="ru-RU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135 597,5</a:t>
                      </a:r>
                      <a:endParaRPr lang="ru-RU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144 635,7</a:t>
                      </a:r>
                      <a:endParaRPr lang="ru-RU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+9038,2</a:t>
                      </a:r>
                      <a:endParaRPr lang="ru-RU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106,7</a:t>
                      </a:r>
                      <a:endParaRPr lang="ru-RU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20089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Налог на доходы физических лиц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81358,9</a:t>
                      </a:r>
                      <a:endParaRPr lang="ru-RU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88345,9</a:t>
                      </a:r>
                      <a:endParaRPr lang="ru-RU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+6987,0</a:t>
                      </a:r>
                      <a:endParaRPr lang="ru-RU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108,6</a:t>
                      </a:r>
                      <a:endParaRPr lang="ru-RU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68884">
                <a:tc>
                  <a:txBody>
                    <a:bodyPr/>
                    <a:lstStyle/>
                    <a:p>
                      <a:r>
                        <a:rPr lang="ru-RU" dirty="0" smtClean="0"/>
                        <a:t>УСН,ЕНВД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13630,0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13468,9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-161,1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97,7</a:t>
                      </a:r>
                      <a:endParaRPr lang="ru-RU" dirty="0"/>
                    </a:p>
                  </a:txBody>
                  <a:tcPr/>
                </a:tc>
              </a:tr>
              <a:tr h="885842">
                <a:tc>
                  <a:txBody>
                    <a:bodyPr/>
                    <a:lstStyle/>
                    <a:p>
                      <a:r>
                        <a:rPr lang="ru-RU" dirty="0" smtClean="0"/>
                        <a:t>Единый сельскохозяйственный налог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530,0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553,4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+23,4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104,4</a:t>
                      </a:r>
                      <a:endParaRPr lang="ru-RU" dirty="0"/>
                    </a:p>
                  </a:txBody>
                  <a:tcPr/>
                </a:tc>
              </a:tr>
              <a:tr h="398546">
                <a:tc>
                  <a:txBody>
                    <a:bodyPr/>
                    <a:lstStyle/>
                    <a:p>
                      <a:r>
                        <a:rPr lang="ru-RU" dirty="0" smtClean="0"/>
                        <a:t>госпошлина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2125,0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2686,8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+561,8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126,4</a:t>
                      </a:r>
                      <a:endParaRPr lang="ru-RU" dirty="0"/>
                    </a:p>
                  </a:txBody>
                  <a:tcPr/>
                </a:tc>
              </a:tr>
              <a:tr h="620089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Налог,взимаемый</a:t>
                      </a:r>
                      <a:r>
                        <a:rPr lang="ru-RU" dirty="0" smtClean="0"/>
                        <a:t> в</a:t>
                      </a:r>
                      <a:r>
                        <a:rPr lang="ru-RU" baseline="0" dirty="0" smtClean="0"/>
                        <a:t> связи с ПСН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3045,0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3868,3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+823,3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127,0</a:t>
                      </a:r>
                      <a:endParaRPr lang="ru-RU" dirty="0"/>
                    </a:p>
                  </a:txBody>
                  <a:tcPr/>
                </a:tc>
              </a:tr>
              <a:tr h="354337">
                <a:tc>
                  <a:txBody>
                    <a:bodyPr/>
                    <a:lstStyle/>
                    <a:p>
                      <a:r>
                        <a:rPr lang="ru-RU" dirty="0" smtClean="0"/>
                        <a:t>акцизы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24632,6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26513,6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+1881,0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107,6</a:t>
                      </a:r>
                      <a:endParaRPr lang="ru-RU" dirty="0"/>
                    </a:p>
                  </a:txBody>
                  <a:tcPr/>
                </a:tc>
              </a:tr>
              <a:tr h="340616">
                <a:tc>
                  <a:txBody>
                    <a:bodyPr/>
                    <a:lstStyle/>
                    <a:p>
                      <a:r>
                        <a:rPr lang="ru-RU" dirty="0" smtClean="0"/>
                        <a:t>Земельный налог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5908,0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4680,7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-1227,3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79,2</a:t>
                      </a:r>
                      <a:endParaRPr lang="ru-RU" dirty="0"/>
                    </a:p>
                  </a:txBody>
                  <a:tcPr/>
                </a:tc>
              </a:tr>
              <a:tr h="340616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Налог на </a:t>
                      </a:r>
                      <a:r>
                        <a:rPr lang="ru-RU" dirty="0" err="1" smtClean="0"/>
                        <a:t>имущ.физ.лиц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4368,0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4518,1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+150,0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+103,4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663" y="-315913"/>
            <a:ext cx="4608512" cy="165735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Подраздел 0503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«Благоустройство»</a:t>
            </a:r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</a:rPr>
              <a:t>55 954,5 </a:t>
            </a:r>
            <a:r>
              <a:rPr lang="ru-RU" sz="2800" b="1" dirty="0" err="1" smtClean="0">
                <a:solidFill>
                  <a:schemeClr val="tx1">
                    <a:lumMod val="95000"/>
                  </a:schemeClr>
                </a:solidFill>
              </a:rPr>
              <a:t>тыс.руб</a:t>
            </a:r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</a:rPr>
              <a:t>   (94,1%)</a:t>
            </a:r>
            <a:endParaRPr lang="ru-RU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3555" name="Содержимое 3" descr="087818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8913"/>
            <a:ext cx="3529012" cy="1584325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388" y="1844675"/>
          <a:ext cx="8677472" cy="4931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7941"/>
                <a:gridCol w="160953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мероприятия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Исполнение,</a:t>
                      </a:r>
                    </a:p>
                    <a:p>
                      <a:pPr algn="ctr"/>
                      <a:r>
                        <a:rPr lang="ru-RU" sz="1200" dirty="0" err="1" smtClean="0"/>
                        <a:t>тыс.руб</a:t>
                      </a:r>
                      <a:endParaRPr lang="ru-RU" sz="1200" dirty="0"/>
                    </a:p>
                  </a:txBody>
                  <a:tcPr/>
                </a:tc>
              </a:tr>
              <a:tr h="32747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Организация уличного освещения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itchFamily="34" charset="0"/>
                        </a:rPr>
                        <a:t>7355,2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2747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Поддержка 5 проектов ТОС в области благоустройства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itchFamily="34" charset="0"/>
                        </a:rPr>
                        <a:t>638,9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2747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Поддержка 6 проектов в рамках инициативного </a:t>
                      </a:r>
                      <a:r>
                        <a:rPr lang="ru-RU" sz="1600" b="0" dirty="0" err="1" smtClean="0"/>
                        <a:t>бюджетирования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itchFamily="34" charset="0"/>
                        </a:rPr>
                        <a:t>3922,6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80379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«Формирование комфортной городской среды»</a:t>
                      </a:r>
                    </a:p>
                    <a:p>
                      <a:pPr algn="ctr"/>
                      <a:r>
                        <a:rPr lang="ru-RU" sz="1600" b="0" dirty="0" smtClean="0"/>
                        <a:t>(благоустройство общественных территорий, в т.ч  в рамках проекта «</a:t>
                      </a:r>
                      <a:r>
                        <a:rPr lang="ru-RU" sz="1600" b="0" dirty="0" err="1" smtClean="0"/>
                        <a:t>Каргопольскому</a:t>
                      </a:r>
                      <a:r>
                        <a:rPr lang="ru-RU" sz="1600" b="0" dirty="0" smtClean="0"/>
                        <a:t> театру –быть»)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itchFamily="34" charset="0"/>
                        </a:rPr>
                        <a:t>25 197,3 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71537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Разработка концепций</a:t>
                      </a:r>
                      <a:r>
                        <a:rPr lang="ru-RU" sz="1600" b="0" baseline="0" dirty="0" smtClean="0"/>
                        <a:t> проектов 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itchFamily="34" charset="0"/>
                        </a:rPr>
                        <a:t>600,0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1447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Капитальный ремонт системы уличного освещения в г.Каргополе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itchFamily="34" charset="0"/>
                        </a:rPr>
                        <a:t>9448,7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4269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Организация ритуальных услуг и мест захоронения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itchFamily="34" charset="0"/>
                        </a:rPr>
                        <a:t>837,9 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6621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Содержание территории</a:t>
                      </a:r>
                      <a:r>
                        <a:rPr lang="ru-RU" sz="1600" b="0" baseline="0" dirty="0" smtClean="0"/>
                        <a:t> округа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itchFamily="34" charset="0"/>
                        </a:rPr>
                        <a:t>4260,2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27838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Устройство тротуаров</a:t>
                      </a:r>
                      <a:r>
                        <a:rPr lang="ru-RU" sz="1600" b="0" baseline="0" dirty="0" smtClean="0"/>
                        <a:t> по ул.Куприянова в г.Каргополе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itchFamily="34" charset="0"/>
                        </a:rPr>
                        <a:t>4095,8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08047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Обустройств</a:t>
                      </a:r>
                      <a:r>
                        <a:rPr lang="ru-RU" sz="1600" b="0" baseline="0" dirty="0" smtClean="0"/>
                        <a:t> мест массового отдыха населения вблизи водных объектов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itchFamily="34" charset="0"/>
                        </a:rPr>
                        <a:t>157,2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559583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На содержание безнадзорных</a:t>
                      </a:r>
                      <a:r>
                        <a:rPr lang="ru-RU" sz="1600" b="0" baseline="0" dirty="0" smtClean="0"/>
                        <a:t> животных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itchFamily="34" charset="0"/>
                        </a:rPr>
                        <a:t>40,7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975" y="0"/>
            <a:ext cx="6553200" cy="1773238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1" dirty="0" smtClean="0"/>
              <a:t>Подраздел 0505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    </a:t>
            </a: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«Другие вопросы в  области      жилищно-коммунального хозяйства»</a:t>
            </a:r>
            <a:b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u="sng" dirty="0" smtClean="0">
                <a:solidFill>
                  <a:schemeClr val="tx1"/>
                </a:solidFill>
              </a:rPr>
              <a:t>205 816.9 </a:t>
            </a:r>
            <a:r>
              <a:rPr lang="ru-RU" sz="2800" b="1" u="sng" dirty="0" err="1" smtClean="0">
                <a:solidFill>
                  <a:schemeClr val="tx1"/>
                </a:solidFill>
              </a:rPr>
              <a:t>тыс.руб</a:t>
            </a:r>
            <a:r>
              <a:rPr lang="ru-RU" sz="2800" b="1" u="sng" dirty="0" smtClean="0">
                <a:solidFill>
                  <a:schemeClr val="tx1"/>
                </a:solidFill>
              </a:rPr>
              <a:t> </a:t>
            </a:r>
            <a:r>
              <a:rPr lang="ru-RU" sz="2800" b="1" u="sng" dirty="0" smtClean="0">
                <a:solidFill>
                  <a:srgbClr val="FFFFFF"/>
                </a:solidFill>
              </a:rPr>
              <a:t>(100%)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2997200"/>
            <a:ext cx="8424862" cy="3098800"/>
          </a:xfrm>
        </p:spPr>
        <p:txBody>
          <a:bodyPr/>
          <a:lstStyle/>
          <a:p>
            <a:pPr algn="ctr">
              <a:buFontTx/>
              <a:buChar char="-"/>
              <a:defRPr/>
            </a:pPr>
            <a:r>
              <a:rPr lang="ru-RU" sz="2400" b="1" dirty="0" smtClean="0"/>
              <a:t>Реконструкция системы водоснабжения г.Каргополя (левобережная часть ) и пос.Пригородный -107 887,3 </a:t>
            </a:r>
            <a:r>
              <a:rPr lang="ru-RU" sz="2400" b="1" dirty="0" err="1" smtClean="0"/>
              <a:t>тыс.руб</a:t>
            </a:r>
            <a:r>
              <a:rPr lang="ru-RU" sz="2400" b="1" dirty="0" smtClean="0"/>
              <a:t>;</a:t>
            </a:r>
          </a:p>
          <a:p>
            <a:pPr algn="ctr">
              <a:buFontTx/>
              <a:buChar char="-"/>
              <a:defRPr/>
            </a:pPr>
            <a:r>
              <a:rPr lang="ru-RU" sz="2400" b="1" dirty="0" smtClean="0"/>
              <a:t>-Строительство водопровода в правобережной части г.Каргополя в рамках ФП «Чистая вода»- 27 479,6 </a:t>
            </a:r>
            <a:r>
              <a:rPr lang="ru-RU" sz="2400" b="1" dirty="0" err="1" smtClean="0"/>
              <a:t>тыс.руб</a:t>
            </a:r>
            <a:r>
              <a:rPr lang="ru-RU" sz="2400" b="1" dirty="0" smtClean="0"/>
              <a:t>;</a:t>
            </a:r>
          </a:p>
          <a:p>
            <a:pPr algn="ctr">
              <a:buFontTx/>
              <a:buChar char="-"/>
              <a:defRPr/>
            </a:pPr>
            <a:r>
              <a:rPr lang="ru-RU" sz="2400" b="1" dirty="0" smtClean="0"/>
              <a:t>-на реализацию проекта благоустройства территории «</a:t>
            </a:r>
            <a:r>
              <a:rPr lang="ru-RU" sz="2400" b="1" dirty="0" err="1" smtClean="0"/>
              <a:t>Каргопольскому</a:t>
            </a:r>
            <a:r>
              <a:rPr lang="ru-RU" sz="2400" b="1" dirty="0" smtClean="0"/>
              <a:t> театру- быть !» -70 450</a:t>
            </a:r>
            <a:r>
              <a:rPr lang="en-US" sz="2400" b="1" dirty="0" smtClean="0"/>
              <a:t>,0 </a:t>
            </a:r>
            <a:r>
              <a:rPr lang="ru-RU" sz="2400" b="1" dirty="0" smtClean="0"/>
              <a:t>руб.руб.</a:t>
            </a:r>
          </a:p>
          <a:p>
            <a:pPr algn="ctr">
              <a:buFontTx/>
              <a:buChar char="-"/>
              <a:defRPr/>
            </a:pPr>
            <a:endParaRPr lang="ru-RU" sz="2400" b="1" dirty="0"/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333375"/>
            <a:ext cx="24479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0"/>
            <a:ext cx="9793288" cy="17526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2800" b="1" dirty="0" smtClean="0"/>
              <a:t>Подраздел 0605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    </a:t>
            </a:r>
            <a:r>
              <a:rPr lang="ru-RU" sz="2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«Охрана окружающей среды и </a:t>
            </a:r>
            <a:br>
              <a:rPr lang="ru-RU" sz="2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экологическая безопасность на</a:t>
            </a:r>
            <a:br>
              <a:rPr lang="ru-RU" sz="2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территории КМО АО на 2021-2024 </a:t>
            </a:r>
            <a:r>
              <a:rPr lang="ru-RU" sz="2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гг</a:t>
            </a:r>
            <a:r>
              <a:rPr lang="ru-RU" sz="2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»</a:t>
            </a: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3189,9 </a:t>
            </a:r>
            <a:r>
              <a:rPr lang="ru-RU" sz="2800" b="1" dirty="0" err="1" smtClean="0">
                <a:solidFill>
                  <a:schemeClr val="tx1"/>
                </a:solidFill>
              </a:rPr>
              <a:t>тыс.руб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rgbClr val="FFFFFF"/>
                </a:solidFill>
              </a:rPr>
              <a:t>(100 %)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5603" name="Picture 2" descr="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88913"/>
            <a:ext cx="15843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0" y="2564904"/>
          <a:ext cx="9144000" cy="3531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9388" y="2708275"/>
            <a:ext cx="165735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1 649,6 </a:t>
            </a:r>
            <a:r>
              <a:rPr lang="ru-RU" sz="2400" b="1" dirty="0" err="1">
                <a:solidFill>
                  <a:schemeClr val="bg2">
                    <a:lumMod val="75000"/>
                  </a:schemeClr>
                </a:solidFill>
              </a:rPr>
              <a:t>т.р</a:t>
            </a: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825" y="5084763"/>
            <a:ext cx="16557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 </a:t>
            </a:r>
          </a:p>
          <a:p>
            <a:pPr>
              <a:defRPr/>
            </a:pPr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  40,2 </a:t>
            </a:r>
            <a:r>
              <a:rPr lang="ru-RU" sz="2200" b="1" dirty="0" err="1">
                <a:solidFill>
                  <a:schemeClr val="bg2">
                    <a:lumMod val="75000"/>
                  </a:schemeClr>
                </a:solidFill>
              </a:rPr>
              <a:t>т.р</a:t>
            </a:r>
            <a:endParaRPr lang="ru-RU" sz="2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825" y="3933825"/>
            <a:ext cx="154463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1 500,0     </a:t>
            </a:r>
            <a:r>
              <a:rPr lang="ru-RU" sz="2400" b="1" dirty="0" err="1">
                <a:solidFill>
                  <a:schemeClr val="bg2">
                    <a:lumMod val="75000"/>
                  </a:schemeClr>
                </a:solidFill>
              </a:rPr>
              <a:t>т.р</a:t>
            </a: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Информация о достигнутых показателях по средней заработной плате работников</a:t>
            </a:r>
          </a:p>
          <a:p>
            <a:pPr algn="ctr"/>
            <a:r>
              <a:rPr lang="ru-RU" sz="1600" b="1"/>
              <a:t> учреждений, расположенных на территории Каргопольского  района, повышение которым предусмотрено «майскими» Указами Президента РФ и отраслевыми </a:t>
            </a:r>
          </a:p>
          <a:p>
            <a:pPr algn="ctr"/>
            <a:r>
              <a:rPr lang="ru-RU" sz="1600" b="1"/>
              <a:t>«дорожными картами»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738167"/>
              </p:ext>
            </p:extLst>
          </p:nvPr>
        </p:nvGraphicFramePr>
        <p:xfrm>
          <a:off x="179388" y="1484313"/>
          <a:ext cx="8929116" cy="5241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1417"/>
                <a:gridCol w="1731409"/>
                <a:gridCol w="1531896"/>
                <a:gridCol w="1064394"/>
              </a:tblGrid>
              <a:tr h="11673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Достигнутые показатели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прирост к </a:t>
                      </a:r>
                    </a:p>
                    <a:p>
                      <a:pPr algn="ctr" rtl="0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2021 году, %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источник</a:t>
                      </a:r>
                      <a:endParaRPr lang="ru-RU" sz="1200" dirty="0"/>
                    </a:p>
                  </a:txBody>
                  <a:tcPr/>
                </a:tc>
              </a:tr>
              <a:tr h="921344">
                <a:tc>
                  <a:txBody>
                    <a:bodyPr/>
                    <a:lstStyle/>
                    <a:p>
                      <a:pPr algn="ctr" rtl="0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Педагогические работники (</a:t>
                      </a:r>
                      <a:r>
                        <a:rPr lang="ru-RU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вкл.учителей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образовательных учреждений общего образования</a:t>
                      </a:r>
                    </a:p>
                    <a:p>
                      <a:pPr algn="just" rtl="0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49521,25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9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ОБ</a:t>
                      </a:r>
                      <a:endParaRPr lang="ru-RU" sz="1800" b="1" dirty="0"/>
                    </a:p>
                  </a:txBody>
                  <a:tcPr/>
                </a:tc>
              </a:tr>
              <a:tr h="848988">
                <a:tc>
                  <a:txBody>
                    <a:bodyPr/>
                    <a:lstStyle/>
                    <a:p>
                      <a:pPr algn="ctr" rtl="0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Педагогические работники дополнительного </a:t>
                      </a:r>
                    </a:p>
                    <a:p>
                      <a:pPr algn="ctr" rtl="0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образования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46407,37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4,9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МБ</a:t>
                      </a:r>
                      <a:endParaRPr lang="ru-RU" sz="1800" b="1" dirty="0"/>
                    </a:p>
                  </a:txBody>
                  <a:tcPr/>
                </a:tc>
              </a:tr>
              <a:tr h="940569">
                <a:tc>
                  <a:txBody>
                    <a:bodyPr/>
                    <a:lstStyle/>
                    <a:p>
                      <a:pPr algn="ctr" rtl="0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Педагогические работники дошкольных </a:t>
                      </a:r>
                    </a:p>
                    <a:p>
                      <a:pPr algn="ctr" rtl="0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образовательных учреждений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40783,62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3,7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ОБ</a:t>
                      </a:r>
                      <a:endParaRPr lang="ru-RU" sz="1800" b="1" dirty="0"/>
                    </a:p>
                  </a:txBody>
                  <a:tcPr/>
                </a:tc>
              </a:tr>
              <a:tr h="1030697">
                <a:tc>
                  <a:txBody>
                    <a:bodyPr/>
                    <a:lstStyle/>
                    <a:p>
                      <a:pPr algn="ctr" rtl="0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Работники учреждений культуры 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51891,89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10,3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МБ</a:t>
                      </a:r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8750"/>
          </a:xfrm>
        </p:spPr>
        <p:txBody>
          <a:bodyPr/>
          <a:lstStyle/>
          <a:p>
            <a:pPr algn="l">
              <a:defRPr/>
            </a:pPr>
            <a:r>
              <a:rPr lang="ru-RU" sz="4000" b="1" dirty="0" smtClean="0">
                <a:solidFill>
                  <a:schemeClr val="tx1"/>
                </a:solidFill>
              </a:rPr>
              <a:t>        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        </a:t>
            </a:r>
            <a:r>
              <a:rPr lang="ru-RU" sz="4800" b="1" dirty="0" smtClean="0">
                <a:solidFill>
                  <a:schemeClr val="tx1"/>
                </a:solidFill>
              </a:rPr>
              <a:t>Раздел 07 </a:t>
            </a: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        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Образование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/>
              <a:t>633 363,6 </a:t>
            </a:r>
            <a:r>
              <a:rPr lang="ru-RU" sz="4000" dirty="0" err="1" smtClean="0"/>
              <a:t>т.р</a:t>
            </a:r>
            <a:r>
              <a:rPr lang="ru-RU" sz="4000" dirty="0" smtClean="0"/>
              <a:t> </a:t>
            </a:r>
            <a:r>
              <a:rPr lang="ru-RU" sz="4000" b="1" dirty="0" smtClean="0">
                <a:solidFill>
                  <a:schemeClr val="tx1">
                    <a:lumMod val="95000"/>
                  </a:schemeClr>
                </a:solidFill>
              </a:rPr>
              <a:t>99,7 %</a:t>
            </a:r>
            <a:endParaRPr lang="ru-RU" sz="4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076" name="Picture 38" descr="образова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13" y="214313"/>
            <a:ext cx="250031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Диаграмма 5"/>
          <p:cNvGraphicFramePr>
            <a:graphicFrameLocks noGrp="1"/>
          </p:cNvGraphicFramePr>
          <p:nvPr>
            <p:ph type="chart" idx="1"/>
          </p:nvPr>
        </p:nvGraphicFramePr>
        <p:xfrm>
          <a:off x="468313" y="2492375"/>
          <a:ext cx="8324850" cy="388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Лист" r:id="rId4" imgW="8321761" imgH="3889585" progId="Excel.Sheet.8">
                  <p:embed/>
                </p:oleObj>
              </mc:Choice>
              <mc:Fallback>
                <p:oleObj name="Лист" r:id="rId4" imgW="8321761" imgH="3889585" progId="Excel.Sheet.8">
                  <p:embed/>
                  <p:pic>
                    <p:nvPicPr>
                      <p:cNvPr id="0" name="Диаграмма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492375"/>
                        <a:ext cx="8324850" cy="388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3708400" y="3573463"/>
            <a:ext cx="14398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/>
              <a:t>   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501188" cy="1357313"/>
          </a:xfrm>
        </p:spPr>
        <p:txBody>
          <a:bodyPr/>
          <a:lstStyle/>
          <a:p>
            <a:pPr algn="l"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    </a:t>
            </a: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>Подраздел 0701 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Дошкольное образование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  181 310 </a:t>
            </a:r>
            <a:r>
              <a:rPr lang="ru-RU" sz="3600" b="1" dirty="0" err="1" smtClean="0"/>
              <a:t>тыс.руб</a:t>
            </a:r>
            <a:r>
              <a:rPr lang="ru-RU" sz="3600" b="1" dirty="0" smtClean="0"/>
              <a:t> </a:t>
            </a:r>
            <a:r>
              <a:rPr lang="ru-RU" sz="3600" b="1" dirty="0" smtClean="0"/>
              <a:t>.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00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%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1571612"/>
          <a:ext cx="8786842" cy="5095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00813" y="2349500"/>
            <a:ext cx="26431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cs typeface="+mn-cs"/>
              </a:rPr>
              <a:t>    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cs typeface="+mn-cs"/>
              </a:rPr>
              <a:t>98 042,3 </a:t>
            </a:r>
            <a:r>
              <a:rPr lang="ru-RU" sz="2400" b="1" dirty="0" err="1">
                <a:solidFill>
                  <a:schemeClr val="accent4">
                    <a:lumMod val="10000"/>
                  </a:schemeClr>
                </a:solidFill>
                <a:cs typeface="+mn-cs"/>
              </a:rPr>
              <a:t>т.р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588" y="3860800"/>
            <a:ext cx="25733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cs typeface="+mn-cs"/>
              </a:rPr>
              <a:t>   65 339,5 </a:t>
            </a:r>
            <a:r>
              <a:rPr lang="ru-RU" sz="2400" b="1" dirty="0" err="1">
                <a:solidFill>
                  <a:schemeClr val="accent4">
                    <a:lumMod val="10000"/>
                  </a:schemeClr>
                </a:solidFill>
                <a:cs typeface="+mn-cs"/>
              </a:rPr>
              <a:t>т.р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cs typeface="+mn-cs"/>
            </a:endParaRP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0"/>
            <a:ext cx="3429000" cy="1571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19925" y="5445125"/>
            <a:ext cx="1928813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chemeClr val="accent4">
                    <a:lumMod val="10000"/>
                  </a:schemeClr>
                </a:solidFill>
                <a:cs typeface="+mn-cs"/>
              </a:rPr>
              <a:t>3043,7 </a:t>
            </a:r>
            <a:r>
              <a:rPr lang="ru-RU" sz="2200" b="1" dirty="0" err="1">
                <a:solidFill>
                  <a:schemeClr val="accent4">
                    <a:lumMod val="10000"/>
                  </a:schemeClr>
                </a:solidFill>
                <a:cs typeface="+mn-cs"/>
              </a:rPr>
              <a:t>т.р</a:t>
            </a:r>
            <a:endParaRPr lang="ru-RU" sz="2200" b="1" dirty="0">
              <a:solidFill>
                <a:schemeClr val="accent4">
                  <a:lumMod val="10000"/>
                </a:schemeClr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501188" cy="1357313"/>
          </a:xfrm>
        </p:spPr>
        <p:txBody>
          <a:bodyPr/>
          <a:lstStyle/>
          <a:p>
            <a:pPr algn="l"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    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     </a:t>
            </a: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>Подраздел 0701 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Дошкольное образование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0"/>
            <a:ext cx="3429000" cy="1571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19925" y="4797425"/>
            <a:ext cx="1944688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chemeClr val="accent4">
                    <a:lumMod val="10000"/>
                  </a:schemeClr>
                </a:solidFill>
                <a:cs typeface="+mn-cs"/>
              </a:rPr>
              <a:t>  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0" y="1556792"/>
          <a:ext cx="8964488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1916113"/>
            <a:ext cx="19780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</a:rPr>
              <a:t>  1998,4т.р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284538"/>
            <a:ext cx="21955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</a:rPr>
              <a:t> 11368,4 </a:t>
            </a:r>
            <a:r>
              <a:rPr lang="ru-RU" sz="2400" b="1" dirty="0" err="1">
                <a:solidFill>
                  <a:schemeClr val="accent4">
                    <a:lumMod val="10000"/>
                  </a:schemeClr>
                </a:solidFill>
              </a:rPr>
              <a:t>т.р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388" y="4652963"/>
            <a:ext cx="1800225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 </a:t>
            </a:r>
            <a:r>
              <a:rPr lang="ru-RU" sz="2200" b="1" dirty="0">
                <a:solidFill>
                  <a:schemeClr val="accent4">
                    <a:lumMod val="10000"/>
                  </a:schemeClr>
                </a:solidFill>
              </a:rPr>
              <a:t>734,0 </a:t>
            </a:r>
            <a:r>
              <a:rPr lang="ru-RU" sz="2200" b="1" dirty="0" err="1">
                <a:solidFill>
                  <a:schemeClr val="accent4">
                    <a:lumMod val="10000"/>
                  </a:schemeClr>
                </a:solidFill>
              </a:rPr>
              <a:t>т.р</a:t>
            </a:r>
            <a:endParaRPr lang="ru-RU" sz="22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25" y="5949950"/>
            <a:ext cx="165735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chemeClr val="accent4">
                    <a:lumMod val="10000"/>
                  </a:schemeClr>
                </a:solidFill>
              </a:rPr>
              <a:t>766,8 </a:t>
            </a:r>
            <a:r>
              <a:rPr lang="ru-RU" sz="2200" b="1" dirty="0" err="1">
                <a:solidFill>
                  <a:schemeClr val="accent4">
                    <a:lumMod val="10000"/>
                  </a:schemeClr>
                </a:solidFill>
              </a:rPr>
              <a:t>т.р</a:t>
            </a:r>
            <a:r>
              <a:rPr lang="ru-RU" sz="2200" b="1" dirty="0">
                <a:solidFill>
                  <a:schemeClr val="accent4">
                    <a:lumMod val="10000"/>
                  </a:schemeClr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Подраздел 0702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«Общее образование»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396 402,1 </a:t>
            </a:r>
            <a:r>
              <a:rPr lang="ru-RU" dirty="0" err="1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тыс.руб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 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99,5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%</a:t>
            </a:r>
            <a:endParaRPr lang="ru-RU" dirty="0">
              <a:solidFill>
                <a:schemeClr val="tx1">
                  <a:lumMod val="9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2143116"/>
          <a:ext cx="9001156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188" y="-142875"/>
            <a:ext cx="9501188" cy="1585913"/>
          </a:xfrm>
        </p:spPr>
        <p:txBody>
          <a:bodyPr/>
          <a:lstStyle/>
          <a:p>
            <a:pPr>
              <a:defRPr/>
            </a:pPr>
            <a:r>
              <a:rPr lang="ru-RU" sz="4000" dirty="0" smtClean="0"/>
              <a:t>  </a:t>
            </a:r>
            <a:br>
              <a:rPr lang="ru-RU" sz="4000" dirty="0" smtClean="0"/>
            </a:br>
            <a:r>
              <a:rPr lang="ru-RU" sz="4000" dirty="0" smtClean="0"/>
              <a:t>  </a:t>
            </a:r>
            <a:br>
              <a:rPr lang="ru-RU" sz="4000" dirty="0" smtClean="0"/>
            </a:br>
            <a:r>
              <a:rPr lang="ru-RU" sz="3600" b="1" dirty="0" smtClean="0">
                <a:solidFill>
                  <a:schemeClr val="tx1"/>
                </a:solidFill>
              </a:rPr>
              <a:t>Подраздел 0702 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«Общее образование»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/>
              <a:t>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1214422"/>
          <a:ext cx="9001156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928938"/>
            <a:ext cx="22145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b="1" dirty="0">
              <a:solidFill>
                <a:schemeClr val="accent4">
                  <a:lumMod val="10000"/>
                </a:schemeClr>
              </a:solidFill>
              <a:cs typeface="+mn-cs"/>
            </a:endParaRPr>
          </a:p>
          <a:p>
            <a:pPr>
              <a:defRPr/>
            </a:pPr>
            <a:endParaRPr lang="ru-RU" b="1" dirty="0">
              <a:solidFill>
                <a:schemeClr val="accent4">
                  <a:lumMod val="10000"/>
                </a:schemeClr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188" y="-142875"/>
            <a:ext cx="9501188" cy="1585913"/>
          </a:xfrm>
        </p:spPr>
        <p:txBody>
          <a:bodyPr/>
          <a:lstStyle/>
          <a:p>
            <a:pPr>
              <a:defRPr/>
            </a:pPr>
            <a:r>
              <a:rPr lang="ru-RU" sz="4000" dirty="0" smtClean="0"/>
              <a:t>  </a:t>
            </a:r>
            <a:br>
              <a:rPr lang="ru-RU" sz="4000" dirty="0" smtClean="0"/>
            </a:br>
            <a:r>
              <a:rPr lang="ru-RU" sz="4000" dirty="0" smtClean="0"/>
              <a:t>  </a:t>
            </a:r>
            <a:br>
              <a:rPr lang="ru-RU" sz="4000" dirty="0" smtClean="0"/>
            </a:br>
            <a:r>
              <a:rPr lang="ru-RU" sz="3600" b="1" dirty="0" smtClean="0">
                <a:solidFill>
                  <a:schemeClr val="tx1"/>
                </a:solidFill>
              </a:rPr>
              <a:t>Подраздел 0702 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«Общее образование»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/>
              <a:t>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1214422"/>
          <a:ext cx="9001156" cy="5643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997200"/>
            <a:ext cx="22145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b="1" dirty="0">
              <a:solidFill>
                <a:schemeClr val="accent4">
                  <a:lumMod val="10000"/>
                </a:schemeClr>
              </a:solidFill>
              <a:cs typeface="+mn-cs"/>
            </a:endParaRPr>
          </a:p>
          <a:p>
            <a:pPr>
              <a:defRPr/>
            </a:pPr>
            <a:endParaRPr lang="ru-RU" b="1" dirty="0">
              <a:solidFill>
                <a:schemeClr val="accent4">
                  <a:lumMod val="10000"/>
                </a:schemeClr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313"/>
            <a:ext cx="9358313" cy="13716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005700860"/>
              </p:ext>
            </p:extLst>
          </p:nvPr>
        </p:nvGraphicFramePr>
        <p:xfrm>
          <a:off x="0" y="0"/>
          <a:ext cx="9143999" cy="6602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5896"/>
                <a:gridCol w="1656184"/>
                <a:gridCol w="1440160"/>
                <a:gridCol w="1440160"/>
                <a:gridCol w="971599"/>
              </a:tblGrid>
              <a:tr h="7343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</a:t>
                      </a:r>
                      <a:r>
                        <a:rPr lang="ru-RU" sz="1600" baseline="0" dirty="0" smtClean="0"/>
                        <a:t> показателя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 2022 г </a:t>
                      </a:r>
                    </a:p>
                    <a:p>
                      <a:pPr algn="ctr"/>
                      <a:r>
                        <a:rPr lang="ru-RU" sz="1400" dirty="0" smtClean="0"/>
                        <a:t>(</a:t>
                      </a:r>
                      <a:r>
                        <a:rPr lang="ru-RU" sz="1400" dirty="0" err="1" smtClean="0"/>
                        <a:t>т.р</a:t>
                      </a:r>
                      <a:r>
                        <a:rPr lang="ru-RU" sz="1400" dirty="0" smtClean="0"/>
                        <a:t>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 </a:t>
                      </a:r>
                    </a:p>
                    <a:p>
                      <a:pPr algn="ctr"/>
                      <a:r>
                        <a:rPr lang="ru-RU" sz="1400" dirty="0" smtClean="0"/>
                        <a:t>2022 г (</a:t>
                      </a:r>
                      <a:r>
                        <a:rPr lang="ru-RU" sz="1400" dirty="0" err="1" smtClean="0"/>
                        <a:t>т.р</a:t>
                      </a:r>
                      <a:r>
                        <a:rPr lang="ru-RU" sz="1400" dirty="0" smtClean="0"/>
                        <a:t>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Отклонение </a:t>
                      </a:r>
                    </a:p>
                    <a:p>
                      <a:pPr algn="ctr"/>
                      <a:r>
                        <a:rPr lang="ru-RU" sz="1400" dirty="0" smtClean="0"/>
                        <a:t>(</a:t>
                      </a:r>
                      <a:r>
                        <a:rPr lang="ru-RU" sz="1400" dirty="0" err="1" smtClean="0"/>
                        <a:t>т.р</a:t>
                      </a:r>
                      <a:r>
                        <a:rPr lang="ru-RU" sz="1400" dirty="0" smtClean="0"/>
                        <a:t>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 </a:t>
                      </a:r>
                      <a:r>
                        <a:rPr lang="ru-RU" sz="1200" dirty="0" err="1" smtClean="0"/>
                        <a:t>исполн</a:t>
                      </a:r>
                      <a:r>
                        <a:rPr lang="ru-RU" sz="1200" dirty="0" smtClean="0"/>
                        <a:t>.</a:t>
                      </a:r>
                      <a:endParaRPr lang="ru-RU" sz="1200" dirty="0"/>
                    </a:p>
                  </a:txBody>
                  <a:tcPr/>
                </a:tc>
              </a:tr>
              <a:tr h="66906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Неналоговые доходы всего: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28 653,2</a:t>
                      </a:r>
                      <a:endParaRPr lang="ru-RU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32 664,0</a:t>
                      </a:r>
                      <a:endParaRPr lang="ru-RU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1040,8</a:t>
                      </a:r>
                      <a:endParaRPr lang="ru-RU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114,0</a:t>
                      </a:r>
                      <a:endParaRPr lang="ru-RU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2474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Арендная плата за землю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9478,0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10907,3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+1429,3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115</a:t>
                      </a:r>
                      <a:endParaRPr lang="ru-RU" dirty="0"/>
                    </a:p>
                  </a:txBody>
                  <a:tcPr/>
                </a:tc>
              </a:tr>
              <a:tr h="41776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Аренда имущества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3900,0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4280,1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+380,1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96,5</a:t>
                      </a:r>
                      <a:endParaRPr lang="ru-RU" dirty="0"/>
                    </a:p>
                  </a:txBody>
                  <a:tcPr/>
                </a:tc>
              </a:tr>
              <a:tr h="63932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Плата за негативное</a:t>
                      </a:r>
                      <a:r>
                        <a:rPr lang="ru-RU" sz="1400" b="1" baseline="0" dirty="0" smtClean="0"/>
                        <a:t> воздействие на окружающую среду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103,9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108,2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+4,3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104,2</a:t>
                      </a:r>
                      <a:endParaRPr lang="ru-RU" dirty="0"/>
                    </a:p>
                  </a:txBody>
                  <a:tcPr/>
                </a:tc>
              </a:tr>
              <a:tr h="41776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Штрафные санкции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3798,0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4550,8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+752,8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119,8</a:t>
                      </a:r>
                    </a:p>
                  </a:txBody>
                  <a:tcPr/>
                </a:tc>
              </a:tr>
              <a:tr h="50204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Доходы от продажи активов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2825,0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3511,9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+686,9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124,9</a:t>
                      </a:r>
                    </a:p>
                  </a:txBody>
                  <a:tcPr/>
                </a:tc>
              </a:tr>
              <a:tr h="68045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Прочие доходы от использования 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6940,0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7749,7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+809,7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111,4</a:t>
                      </a:r>
                    </a:p>
                  </a:txBody>
                  <a:tcPr/>
                </a:tc>
              </a:tr>
              <a:tr h="60016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Доходы от оказания платных услуг и компенсации затрат </a:t>
                      </a:r>
                      <a:r>
                        <a:rPr lang="ru-RU" sz="1400" b="1" dirty="0" err="1" smtClean="0"/>
                        <a:t>государства,прочие</a:t>
                      </a:r>
                      <a:endParaRPr lang="ru-RU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1027,3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+19,0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101,9</a:t>
                      </a:r>
                    </a:p>
                  </a:txBody>
                  <a:tcPr/>
                </a:tc>
              </a:tr>
              <a:tr h="60016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Прочие неналоговые доходы(инициативные</a:t>
                      </a:r>
                      <a:r>
                        <a:rPr lang="ru-RU" sz="1400" b="1" baseline="0" dirty="0" smtClean="0"/>
                        <a:t> платежи )</a:t>
                      </a:r>
                      <a:endParaRPr lang="ru-RU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528,7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-71,3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88,1</a:t>
                      </a:r>
                      <a:endParaRPr lang="ru-RU" dirty="0" smtClean="0"/>
                    </a:p>
                  </a:txBody>
                  <a:tcPr/>
                </a:tc>
              </a:tr>
              <a:tr h="58480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ИТОГО СД:</a:t>
                      </a:r>
                      <a:endParaRPr lang="ru-RU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164250,7</a:t>
                      </a:r>
                      <a:endParaRPr lang="ru-RU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177299,7</a:t>
                      </a:r>
                      <a:endParaRPr lang="ru-RU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+13049,0</a:t>
                      </a:r>
                      <a:endParaRPr lang="ru-RU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108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188" y="-142875"/>
            <a:ext cx="9501188" cy="1585913"/>
          </a:xfrm>
        </p:spPr>
        <p:txBody>
          <a:bodyPr/>
          <a:lstStyle/>
          <a:p>
            <a:pPr>
              <a:defRPr/>
            </a:pPr>
            <a:r>
              <a:rPr lang="ru-RU" sz="4000" dirty="0" smtClean="0"/>
              <a:t>  </a:t>
            </a:r>
            <a:br>
              <a:rPr lang="ru-RU" sz="4000" dirty="0" smtClean="0"/>
            </a:br>
            <a:r>
              <a:rPr lang="ru-RU" sz="4000" dirty="0" smtClean="0"/>
              <a:t>  </a:t>
            </a:r>
            <a:br>
              <a:rPr lang="ru-RU" sz="4000" dirty="0" smtClean="0"/>
            </a:br>
            <a:r>
              <a:rPr lang="ru-RU" sz="3600" b="1" dirty="0" smtClean="0">
                <a:solidFill>
                  <a:schemeClr val="tx1"/>
                </a:solidFill>
              </a:rPr>
              <a:t>Подраздел 0702 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«Общее образование»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/>
              <a:t>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1214422"/>
          <a:ext cx="9001156" cy="5643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997200"/>
            <a:ext cx="22145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b="1" dirty="0">
              <a:solidFill>
                <a:schemeClr val="accent4">
                  <a:lumMod val="10000"/>
                </a:schemeClr>
              </a:solidFill>
              <a:cs typeface="+mn-cs"/>
            </a:endParaRPr>
          </a:p>
          <a:p>
            <a:pPr>
              <a:defRPr/>
            </a:pPr>
            <a:endParaRPr lang="ru-RU" b="1" dirty="0">
              <a:solidFill>
                <a:schemeClr val="accent4">
                  <a:lumMod val="10000"/>
                </a:schemeClr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413" y="1341438"/>
            <a:ext cx="65532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/>
              <a:t>  </a:t>
            </a:r>
          </a:p>
          <a:p>
            <a:pPr algn="ctr">
              <a:defRPr/>
            </a:pPr>
            <a:r>
              <a:rPr lang="ru-RU" sz="2400" b="1" dirty="0"/>
              <a:t>Укрепление МТБ пищеблоков и школьных столовых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1178,2 </a:t>
            </a:r>
            <a:r>
              <a:rPr lang="ru-RU" sz="2400" b="1" dirty="0" err="1">
                <a:solidFill>
                  <a:schemeClr val="bg2">
                    <a:lumMod val="75000"/>
                  </a:schemeClr>
                </a:solidFill>
              </a:rPr>
              <a:t>т.р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400" b="1" dirty="0"/>
              <a:t>(ОБ+МБ</a:t>
            </a:r>
            <a:r>
              <a:rPr lang="ru-RU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4438" y="2924175"/>
            <a:ext cx="64055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413" y="3644900"/>
            <a:ext cx="626427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/>
              <a:t>Обучение студентов в САФУ 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229,4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т.р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9113" y="5445125"/>
            <a:ext cx="53467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/>
              <a:t>Прочие мероприятия в области </a:t>
            </a:r>
          </a:p>
          <a:p>
            <a:pPr algn="ctr">
              <a:defRPr/>
            </a:pPr>
            <a:r>
              <a:rPr lang="ru-RU" sz="2400" b="1" dirty="0"/>
              <a:t>образования</a:t>
            </a:r>
          </a:p>
          <a:p>
            <a:pPr algn="ctr">
              <a:defRPr/>
            </a:pPr>
            <a:r>
              <a:rPr lang="ru-RU" sz="2400" b="1" dirty="0"/>
              <a:t>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191,1 </a:t>
            </a:r>
            <a:r>
              <a:rPr lang="ru-RU" sz="2400" b="1" dirty="0" err="1">
                <a:solidFill>
                  <a:schemeClr val="bg2">
                    <a:lumMod val="75000"/>
                  </a:schemeClr>
                </a:solidFill>
              </a:rPr>
              <a:t>тыс.руб</a:t>
            </a: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858250" cy="1252537"/>
          </a:xfrm>
        </p:spPr>
        <p:txBody>
          <a:bodyPr/>
          <a:lstStyle/>
          <a:p>
            <a:pPr>
              <a:defRPr/>
            </a:pP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Подраздел 0703 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«Дополнительное образование» </a:t>
            </a:r>
            <a:r>
              <a:rPr lang="ru-RU" sz="3600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40 369,9 </a:t>
            </a:r>
            <a:r>
              <a:rPr lang="ru-RU" sz="3600" dirty="0" err="1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т.р</a:t>
            </a:r>
            <a:r>
              <a:rPr lang="ru-RU" sz="3600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 ( 100% )</a:t>
            </a:r>
            <a:endParaRPr lang="ru-RU" sz="3600" dirty="0">
              <a:solidFill>
                <a:schemeClr val="tx1">
                  <a:lumMod val="9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1714488"/>
          <a:ext cx="9001156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Grp="1" noChangeArrowheads="1"/>
          </p:cNvSpPr>
          <p:nvPr>
            <p:ph type="title"/>
          </p:nvPr>
        </p:nvSpPr>
        <p:spPr>
          <a:xfrm>
            <a:off x="0" y="142875"/>
            <a:ext cx="8858250" cy="2062163"/>
          </a:xfrm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Подраздел 0707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«Молодежная  политика </a:t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 и оздоровление  детей»</a:t>
            </a:r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     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(</a:t>
            </a:r>
            <a:r>
              <a:rPr lang="ru-RU" sz="3200" b="1" dirty="0" smtClean="0"/>
              <a:t>3 121,9 </a:t>
            </a:r>
            <a:r>
              <a:rPr lang="ru-RU" sz="3200" b="1" dirty="0" err="1" smtClean="0"/>
              <a:t>т.р</a:t>
            </a:r>
            <a:r>
              <a:rPr lang="ru-RU" sz="3200" b="1" dirty="0" smtClean="0"/>
              <a:t>)    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99,2 %</a:t>
            </a:r>
            <a:endParaRPr lang="ru-RU" sz="32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4819" name="Рисунок 3" descr="1354640378_1600_1200_2010011609503538429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7250" y="357188"/>
            <a:ext cx="29924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Диаграмма 5"/>
          <p:cNvGraphicFramePr>
            <a:graphicFrameLocks noGrp="1"/>
          </p:cNvGraphicFramePr>
          <p:nvPr>
            <p:ph type="chart" idx="1"/>
          </p:nvPr>
        </p:nvGraphicFramePr>
        <p:xfrm>
          <a:off x="179388" y="2852738"/>
          <a:ext cx="8784977" cy="3646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1162"/>
                <a:gridCol w="2583815"/>
              </a:tblGrid>
              <a:tr h="76103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Направления расходов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/>
                        <a:t>тыс.руб</a:t>
                      </a:r>
                      <a:endParaRPr lang="ru-RU" sz="2400" dirty="0"/>
                    </a:p>
                  </a:txBody>
                  <a:tcPr/>
                </a:tc>
              </a:tr>
              <a:tr h="89534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МПП «Развитие системы отдыха, оздоровления и занятости детей   и   подростков    на     территории</a:t>
                      </a:r>
                      <a:r>
                        <a:rPr lang="ru-RU" b="1" baseline="0" dirty="0" smtClean="0"/>
                        <a:t> МО …»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2603,9</a:t>
                      </a:r>
                      <a:endParaRPr lang="ru-RU" b="1" dirty="0"/>
                    </a:p>
                  </a:txBody>
                  <a:tcPr/>
                </a:tc>
              </a:tr>
              <a:tr h="1133072">
                <a:tc>
                  <a:txBody>
                    <a:bodyPr/>
                    <a:lstStyle/>
                    <a:p>
                      <a:pPr algn="ctr"/>
                      <a:r>
                        <a:rPr lang="ru-RU" b="1" baseline="0" dirty="0" smtClean="0"/>
                        <a:t>Мероприятия в рамках МПП </a:t>
                      </a:r>
                    </a:p>
                    <a:p>
                      <a:pPr algn="ctr"/>
                      <a:r>
                        <a:rPr lang="ru-RU" b="1" baseline="0" dirty="0" smtClean="0"/>
                        <a:t>«Молодежь </a:t>
                      </a:r>
                      <a:r>
                        <a:rPr lang="ru-RU" b="1" baseline="0" dirty="0" err="1" smtClean="0"/>
                        <a:t>Каргополья</a:t>
                      </a:r>
                      <a:r>
                        <a:rPr lang="ru-RU" b="1" baseline="0" dirty="0" smtClean="0"/>
                        <a:t>» (организация временной занятости подростков)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/>
                    </a:p>
                    <a:p>
                      <a:pPr algn="ctr"/>
                      <a:r>
                        <a:rPr lang="ru-RU" b="1" dirty="0" smtClean="0"/>
                        <a:t>744,9</a:t>
                      </a:r>
                      <a:endParaRPr lang="ru-RU" b="1" dirty="0"/>
                    </a:p>
                  </a:txBody>
                  <a:tcPr/>
                </a:tc>
              </a:tr>
              <a:tr h="83790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Мероприятия в сфере патриотического воспитания</a:t>
                      </a:r>
                      <a:r>
                        <a:rPr lang="ru-RU" b="1" baseline="0" dirty="0" smtClean="0"/>
                        <a:t> молодежи и молодежной политики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394,6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14563" y="0"/>
            <a:ext cx="9858376" cy="1728788"/>
          </a:xfrm>
        </p:spPr>
        <p:txBody>
          <a:bodyPr/>
          <a:lstStyle/>
          <a:p>
            <a:pPr>
              <a:defRPr/>
            </a:pPr>
            <a:r>
              <a:rPr lang="ru-RU" sz="3400" b="1" dirty="0" smtClean="0">
                <a:solidFill>
                  <a:schemeClr val="tx1"/>
                </a:solidFill>
              </a:rPr>
              <a:t>Раздел 08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  <a:t>«Культура и</a:t>
            </a:r>
            <a:b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  <a:t> кинематография»</a:t>
            </a:r>
            <a:r>
              <a:rPr lang="ru-RU" sz="3400" b="1" dirty="0" smtClean="0"/>
              <a:t/>
            </a:r>
            <a:br>
              <a:rPr lang="ru-RU" sz="3400" b="1" dirty="0" smtClean="0"/>
            </a:br>
            <a:r>
              <a:rPr lang="ru-RU" sz="3400" b="1" dirty="0" smtClean="0"/>
              <a:t>  </a:t>
            </a:r>
            <a:r>
              <a:rPr lang="ru-RU" sz="3000" b="1" dirty="0" smtClean="0"/>
              <a:t>(</a:t>
            </a:r>
            <a:r>
              <a:rPr lang="en-US" sz="3000" b="1" dirty="0" smtClean="0"/>
              <a:t>178 546.6 </a:t>
            </a:r>
            <a:r>
              <a:rPr lang="ru-RU" sz="3000" b="1" dirty="0" err="1" smtClean="0"/>
              <a:t>тыс.руб</a:t>
            </a:r>
            <a:r>
              <a:rPr lang="ru-RU" sz="3000" b="1" dirty="0" smtClean="0"/>
              <a:t>) </a:t>
            </a:r>
            <a:r>
              <a:rPr lang="en-US" sz="3000" b="1" dirty="0" smtClean="0">
                <a:solidFill>
                  <a:schemeClr val="tx2">
                    <a:lumMod val="50000"/>
                  </a:schemeClr>
                </a:solidFill>
              </a:rPr>
              <a:t>93.6</a:t>
            </a: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</a:rPr>
              <a:t> %</a:t>
            </a:r>
            <a:endParaRPr lang="ru-RU" sz="3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0" y="1772816"/>
          <a:ext cx="9144000" cy="50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5844" name="Рисунок 5" descr="imgFul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25" y="214313"/>
            <a:ext cx="33575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14563" y="0"/>
            <a:ext cx="9858376" cy="1728788"/>
          </a:xfrm>
        </p:spPr>
        <p:txBody>
          <a:bodyPr/>
          <a:lstStyle/>
          <a:p>
            <a:pPr>
              <a:defRPr/>
            </a:pPr>
            <a:r>
              <a:rPr lang="ru-RU" sz="3400" b="1" dirty="0" smtClean="0">
                <a:solidFill>
                  <a:schemeClr val="tx1"/>
                </a:solidFill>
              </a:rPr>
              <a:t>Раздел 08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  <a:t>«Культура и</a:t>
            </a:r>
            <a:b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  <a:t> кинематография»</a:t>
            </a:r>
            <a:r>
              <a:rPr lang="ru-RU" sz="3400" b="1" dirty="0" smtClean="0"/>
              <a:t/>
            </a:r>
            <a:br>
              <a:rPr lang="ru-RU" sz="3400" b="1" dirty="0" smtClean="0"/>
            </a:b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0" y="1700808"/>
          <a:ext cx="9036496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6868" name="Рисунок 5" descr="imgFul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425" y="115888"/>
            <a:ext cx="2989263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250825" y="5445125"/>
            <a:ext cx="1747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250,0 т.р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14563" y="188913"/>
            <a:ext cx="10602913" cy="1539875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tx1"/>
                </a:solidFill>
              </a:rPr>
              <a:t/>
            </a:r>
            <a:br>
              <a:rPr lang="ru-RU" sz="3600" b="1" dirty="0" smtClean="0">
                <a:solidFill>
                  <a:schemeClr val="tx1"/>
                </a:solidFill>
              </a:rPr>
            </a:br>
            <a:r>
              <a:rPr lang="ru-RU" sz="3600" b="1" dirty="0" smtClean="0">
                <a:solidFill>
                  <a:schemeClr val="tx1"/>
                </a:solidFill>
              </a:rPr>
              <a:t>Раздел 08 </a:t>
            </a:r>
            <a:br>
              <a:rPr lang="ru-RU" sz="3600" b="1" dirty="0" smtClean="0">
                <a:solidFill>
                  <a:schemeClr val="tx1"/>
                </a:solidFill>
              </a:rPr>
            </a:b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  <a:t>«Культура и</a:t>
            </a:r>
            <a:b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  <a:t> кинематография»</a:t>
            </a:r>
            <a:b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3400" b="1" dirty="0">
              <a:solidFill>
                <a:srgbClr val="FF0000"/>
              </a:solidFill>
            </a:endParaRPr>
          </a:p>
        </p:txBody>
      </p:sp>
      <p:pic>
        <p:nvPicPr>
          <p:cNvPr id="37891" name="Picture 7" descr="C:\Users\IgnatovskayaTA\Desktop\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188913"/>
            <a:ext cx="27368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 descr="https://kargopolye.ru/upload/resize_cache/iblock/56e/770_770_1/56e560e7df2694955ff78157e3e24f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188913"/>
            <a:ext cx="34559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6"/>
          <p:cNvGraphicFramePr>
            <a:graphicFrameLocks noGrp="1"/>
          </p:cNvGraphicFramePr>
          <p:nvPr>
            <p:ph type="chart" idx="1"/>
          </p:nvPr>
        </p:nvGraphicFramePr>
        <p:xfrm>
          <a:off x="107504" y="2132856"/>
          <a:ext cx="9036496" cy="3963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323850" y="2349500"/>
            <a:ext cx="2951163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      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17 329,1 </a:t>
            </a:r>
            <a:r>
              <a:rPr lang="ru-RU" sz="2000" b="1" dirty="0" err="1">
                <a:solidFill>
                  <a:schemeClr val="bg2">
                    <a:lumMod val="75000"/>
                  </a:schemeClr>
                </a:solidFill>
              </a:rPr>
              <a:t>т.р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388" y="3284538"/>
            <a:ext cx="21605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 5 425,2 </a:t>
            </a:r>
            <a:r>
              <a:rPr lang="ru-RU" sz="2400" b="1" dirty="0" err="1">
                <a:solidFill>
                  <a:schemeClr val="bg2">
                    <a:lumMod val="75000"/>
                  </a:schemeClr>
                </a:solidFill>
              </a:rPr>
              <a:t>т.р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388" y="4005263"/>
            <a:ext cx="21605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 14 679,9 </a:t>
            </a:r>
            <a:r>
              <a:rPr lang="ru-RU" sz="2000" b="1" dirty="0" err="1">
                <a:solidFill>
                  <a:schemeClr val="bg2">
                    <a:lumMod val="75000"/>
                  </a:schemeClr>
                </a:solidFill>
              </a:rPr>
              <a:t>т.р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897" name="TextBox 10"/>
          <p:cNvSpPr txBox="1">
            <a:spLocks noChangeArrowheads="1"/>
          </p:cNvSpPr>
          <p:nvPr/>
        </p:nvSpPr>
        <p:spPr bwMode="auto">
          <a:xfrm>
            <a:off x="2771775" y="5445125"/>
            <a:ext cx="612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Ремонт здания детской библиотеки (ОБ)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300663"/>
            <a:ext cx="21955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 1000,0 </a:t>
            </a:r>
            <a:r>
              <a:rPr lang="ru-RU" sz="2000" b="1" dirty="0" err="1">
                <a:solidFill>
                  <a:schemeClr val="bg2">
                    <a:lumMod val="75000"/>
                  </a:schemeClr>
                </a:solidFill>
              </a:rPr>
              <a:t>т.р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7899" name="Picture 12" descr="https://biblioteka29.ru/upload/iblock/2af/DSC_03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625" y="188913"/>
            <a:ext cx="3455988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50825" y="4797425"/>
            <a:ext cx="20478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32 712,9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т.р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0" y="1571612"/>
          <a:ext cx="9144000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0572750" cy="1371600"/>
          </a:xfrm>
        </p:spPr>
        <p:txBody>
          <a:bodyPr/>
          <a:lstStyle/>
          <a:p>
            <a:pPr algn="l">
              <a:defRPr/>
            </a:pPr>
            <a:r>
              <a:rPr lang="ru-RU" b="1" dirty="0" smtClean="0">
                <a:solidFill>
                  <a:srgbClr val="FF0000"/>
                </a:solidFill>
              </a:rPr>
              <a:t>    </a:t>
            </a:r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Раздел 10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«Социальная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 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политика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r>
              <a:rPr lang="ru-RU" dirty="0" smtClean="0"/>
              <a:t>(</a:t>
            </a:r>
            <a:r>
              <a:rPr lang="ru-RU" sz="3200" b="1" dirty="0" smtClean="0"/>
              <a:t>41 362,9 </a:t>
            </a:r>
            <a:r>
              <a:rPr lang="ru-RU" sz="3200" b="1" dirty="0" err="1" smtClean="0"/>
              <a:t>тыс.руб</a:t>
            </a:r>
            <a:r>
              <a:rPr lang="ru-RU" dirty="0" smtClean="0"/>
              <a:t>) </a:t>
            </a: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93,3 %</a:t>
            </a:r>
            <a:endParaRPr lang="ru-RU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8675" y="260350"/>
            <a:ext cx="10687050" cy="1585913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>Подраздел 1003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«Социальное обеспечение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населения» </a:t>
            </a:r>
            <a:r>
              <a:rPr lang="ru-RU" sz="3200" b="1" dirty="0" smtClean="0"/>
              <a:t>11 556,8  </a:t>
            </a:r>
            <a:r>
              <a:rPr lang="ru-RU" sz="3200" b="1" dirty="0" err="1" smtClean="0"/>
              <a:t>тыс.руб</a:t>
            </a:r>
            <a:r>
              <a:rPr lang="ru-RU" sz="3200" b="1" dirty="0" smtClean="0"/>
              <a:t>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83,1 %)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42844" y="2060848"/>
          <a:ext cx="8821644" cy="4439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65" name="TextBox 8"/>
          <p:cNvSpPr txBox="1">
            <a:spLocks noChangeArrowheads="1"/>
          </p:cNvSpPr>
          <p:nvPr/>
        </p:nvSpPr>
        <p:spPr bwMode="auto">
          <a:xfrm>
            <a:off x="539750" y="2708275"/>
            <a:ext cx="22320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  </a:t>
            </a:r>
            <a:r>
              <a:rPr lang="ru-RU" sz="2800" b="1" dirty="0">
                <a:solidFill>
                  <a:schemeClr val="bg2">
                    <a:lumMod val="75000"/>
                  </a:schemeClr>
                </a:solidFill>
              </a:rPr>
              <a:t>130,0 </a:t>
            </a:r>
            <a:r>
              <a:rPr lang="ru-RU" sz="2800" b="1" dirty="0" err="1">
                <a:solidFill>
                  <a:schemeClr val="bg2">
                    <a:lumMod val="75000"/>
                  </a:schemeClr>
                </a:solidFill>
              </a:rPr>
              <a:t>т.р</a:t>
            </a:r>
            <a:endParaRPr lang="ru-RU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0966" name="TextBox 9"/>
          <p:cNvSpPr txBox="1">
            <a:spLocks noChangeArrowheads="1"/>
          </p:cNvSpPr>
          <p:nvPr/>
        </p:nvSpPr>
        <p:spPr bwMode="auto">
          <a:xfrm>
            <a:off x="6084888" y="2636838"/>
            <a:ext cx="215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2">
                    <a:lumMod val="75000"/>
                  </a:schemeClr>
                </a:solidFill>
              </a:rPr>
              <a:t> 67,4  </a:t>
            </a:r>
            <a:r>
              <a:rPr lang="ru-RU" sz="2800" b="1" dirty="0" err="1">
                <a:solidFill>
                  <a:schemeClr val="bg2">
                    <a:lumMod val="75000"/>
                  </a:schemeClr>
                </a:solidFill>
              </a:rPr>
              <a:t>т.р</a:t>
            </a:r>
            <a:endParaRPr lang="ru-RU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575" y="2708275"/>
            <a:ext cx="2260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2">
                    <a:lumMod val="75000"/>
                  </a:schemeClr>
                </a:solidFill>
              </a:rPr>
              <a:t>342,3  </a:t>
            </a:r>
            <a:r>
              <a:rPr lang="ru-RU" sz="2800" b="1" dirty="0" err="1">
                <a:solidFill>
                  <a:schemeClr val="bg2">
                    <a:lumMod val="75000"/>
                  </a:schemeClr>
                </a:solidFill>
              </a:rPr>
              <a:t>т.р</a:t>
            </a:r>
            <a:endParaRPr lang="ru-RU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8675" y="260350"/>
            <a:ext cx="10687050" cy="1585913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>Подраздел 1003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«Социальное обеспечение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населения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» 11 017,1 </a:t>
            </a:r>
            <a:r>
              <a:rPr lang="ru-RU" sz="3600" b="1" dirty="0" err="1" smtClean="0">
                <a:solidFill>
                  <a:schemeClr val="tx2">
                    <a:lumMod val="50000"/>
                  </a:schemeClr>
                </a:solidFill>
              </a:rPr>
              <a:t>тыс.руб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962462287"/>
              </p:ext>
            </p:extLst>
          </p:nvPr>
        </p:nvGraphicFramePr>
        <p:xfrm>
          <a:off x="323528" y="2132856"/>
          <a:ext cx="864096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85813" y="214313"/>
            <a:ext cx="10644188" cy="1371600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>Подраздел 1004  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«Охрана семьи и детства» </a:t>
            </a:r>
            <a:r>
              <a:rPr lang="en-US" sz="3200" b="1" dirty="0" smtClean="0"/>
              <a:t>23 419.8 </a:t>
            </a:r>
            <a:r>
              <a:rPr lang="ru-RU" sz="3200" b="1" dirty="0" err="1" smtClean="0"/>
              <a:t>т.р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b="1" dirty="0" smtClean="0">
                <a:solidFill>
                  <a:schemeClr val="tx1"/>
                </a:solidFill>
              </a:rPr>
              <a:t>(</a:t>
            </a:r>
            <a:r>
              <a:rPr lang="en-US" sz="3600" b="1" dirty="0" smtClean="0">
                <a:solidFill>
                  <a:schemeClr val="tx1"/>
                </a:solidFill>
              </a:rPr>
              <a:t>97.4</a:t>
            </a:r>
            <a:r>
              <a:rPr lang="ru-RU" sz="3600" b="1" dirty="0" smtClean="0">
                <a:solidFill>
                  <a:schemeClr val="tx1"/>
                </a:solidFill>
              </a:rPr>
              <a:t> %)</a:t>
            </a:r>
            <a:endParaRPr lang="ru-RU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42844" y="1844824"/>
          <a:ext cx="9001156" cy="4656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988" name="TextBox 7"/>
          <p:cNvSpPr txBox="1">
            <a:spLocks noChangeArrowheads="1"/>
          </p:cNvSpPr>
          <p:nvPr/>
        </p:nvSpPr>
        <p:spPr bwMode="auto">
          <a:xfrm>
            <a:off x="-214313" y="2420938"/>
            <a:ext cx="3057526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solidFill>
                <a:srgbClr val="FF0000"/>
              </a:solidFill>
            </a:endParaRPr>
          </a:p>
          <a:p>
            <a:pPr algn="ctr"/>
            <a:r>
              <a:rPr lang="ru-RU" sz="2800" b="1">
                <a:solidFill>
                  <a:srgbClr val="FF0000"/>
                </a:solidFill>
              </a:rPr>
              <a:t>         </a:t>
            </a:r>
            <a:r>
              <a:rPr lang="ru-RU" sz="2400" b="1">
                <a:solidFill>
                  <a:srgbClr val="FF0000"/>
                </a:solidFill>
              </a:rPr>
              <a:t>5650,0 т.р</a:t>
            </a:r>
          </a:p>
          <a:p>
            <a:pPr algn="ctr"/>
            <a:r>
              <a:rPr lang="ru-RU" sz="2400" b="1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41989" name="TextBox 8"/>
          <p:cNvSpPr txBox="1">
            <a:spLocks noChangeArrowheads="1"/>
          </p:cNvSpPr>
          <p:nvPr/>
        </p:nvSpPr>
        <p:spPr bwMode="auto">
          <a:xfrm>
            <a:off x="3276600" y="2636838"/>
            <a:ext cx="287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    </a:t>
            </a:r>
          </a:p>
        </p:txBody>
      </p:sp>
      <p:sp>
        <p:nvSpPr>
          <p:cNvPr id="41990" name="TextBox 9"/>
          <p:cNvSpPr txBox="1">
            <a:spLocks noChangeArrowheads="1"/>
          </p:cNvSpPr>
          <p:nvPr/>
        </p:nvSpPr>
        <p:spPr bwMode="auto">
          <a:xfrm>
            <a:off x="6659563" y="2781300"/>
            <a:ext cx="1785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15,0 т.р</a:t>
            </a:r>
          </a:p>
        </p:txBody>
      </p:sp>
      <p:pic>
        <p:nvPicPr>
          <p:cNvPr id="41991" name="Picture 7" descr="C:\Users\ignatovskaya\Desktop\543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2133600"/>
            <a:ext cx="26638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9" descr="C:\Users\ignatovskaya\Desktop\img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2060575"/>
            <a:ext cx="273685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0" descr="http://slavyansk.ru/up/news/article/201005_57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7763" y="1989138"/>
            <a:ext cx="273685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1071563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Структура налоговых и неналоговых доходов</a:t>
            </a:r>
            <a:endParaRPr lang="ru-RU" sz="3600" dirty="0"/>
          </a:p>
        </p:txBody>
      </p:sp>
      <p:graphicFrame>
        <p:nvGraphicFramePr>
          <p:cNvPr id="1026" name="Содержимое 4"/>
          <p:cNvGraphicFramePr>
            <a:graphicFrameLocks noGrp="1"/>
          </p:cNvGraphicFramePr>
          <p:nvPr>
            <p:ph idx="1"/>
          </p:nvPr>
        </p:nvGraphicFramePr>
        <p:xfrm>
          <a:off x="-50800" y="-5080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2" name="Worksheet" r:id="rId3" imgW="9144793" imgH="6858594" progId="Excel.Sheet.8">
                  <p:embed/>
                </p:oleObj>
              </mc:Choice>
              <mc:Fallback>
                <p:oleObj name="Worksheet" r:id="rId3" imgW="9144793" imgH="6858594" progId="Excel.Sheet.8">
                  <p:embed/>
                  <p:pic>
                    <p:nvPicPr>
                      <p:cNvPr id="0" name="Содержимое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-5080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66700" y="1052736"/>
          <a:ext cx="8697788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85813" y="214313"/>
            <a:ext cx="10644188" cy="1371600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>Подраздел 1004  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«Охрана семьи и детства»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43011" name="TextBox 7"/>
          <p:cNvSpPr txBox="1">
            <a:spLocks noChangeArrowheads="1"/>
          </p:cNvSpPr>
          <p:nvPr/>
        </p:nvSpPr>
        <p:spPr bwMode="auto">
          <a:xfrm>
            <a:off x="-214313" y="2420938"/>
            <a:ext cx="3057526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solidFill>
                <a:srgbClr val="FF0000"/>
              </a:solidFill>
            </a:endParaRPr>
          </a:p>
          <a:p>
            <a:pPr algn="ctr"/>
            <a:r>
              <a:rPr lang="ru-RU" sz="2800" b="1">
                <a:solidFill>
                  <a:srgbClr val="FF0000"/>
                </a:solidFill>
              </a:rPr>
              <a:t>         </a:t>
            </a:r>
            <a:endParaRPr lang="ru-RU" sz="2400" b="1">
              <a:solidFill>
                <a:srgbClr val="FF0000"/>
              </a:solidFill>
            </a:endParaRPr>
          </a:p>
          <a:p>
            <a:pPr algn="ctr"/>
            <a:r>
              <a:rPr lang="ru-RU" sz="2400" b="1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3276600" y="2636838"/>
            <a:ext cx="287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    </a:t>
            </a:r>
          </a:p>
        </p:txBody>
      </p:sp>
      <p:pic>
        <p:nvPicPr>
          <p:cNvPr id="43013" name="Picture 2" descr="https://sun9-7.userapi.com/impg/sb91ejJ21PdsA7pbE5Ce06XWDPf50mCbegWGjw/A0IHLb5Xouk.jpg?size=200x200&amp;quality=95&amp;sign=37d49d2b71bcbad7ecd1573e7f4b646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84313"/>
            <a:ext cx="19050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Box 11"/>
          <p:cNvSpPr txBox="1">
            <a:spLocks noChangeArrowheads="1"/>
          </p:cNvSpPr>
          <p:nvPr/>
        </p:nvSpPr>
        <p:spPr bwMode="auto">
          <a:xfrm>
            <a:off x="2268538" y="1700213"/>
            <a:ext cx="6884987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МП «Обеспечение общественного порядка и </a:t>
            </a:r>
          </a:p>
          <a:p>
            <a:pPr algn="ctr"/>
            <a:r>
              <a:rPr lang="ru-RU" sz="2000" b="1"/>
              <a:t>профилактика преступности на территории КМО»</a:t>
            </a:r>
          </a:p>
          <a:p>
            <a:pPr algn="ctr"/>
            <a:r>
              <a:rPr lang="ru-RU" sz="2000" b="1"/>
              <a:t> реализация проекта « ВЕТЕР ПЕРЕМЕН» -</a:t>
            </a:r>
          </a:p>
          <a:p>
            <a:pPr algn="ctr"/>
            <a:r>
              <a:rPr lang="ru-RU" sz="2400" b="1"/>
              <a:t>1 249,8 тыс.руб</a:t>
            </a:r>
          </a:p>
          <a:p>
            <a:pPr algn="ctr"/>
            <a:r>
              <a:rPr lang="ru-RU" b="1"/>
              <a:t>(грант фонда поддержки детей)</a:t>
            </a:r>
          </a:p>
        </p:txBody>
      </p:sp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0" y="3933825"/>
            <a:ext cx="604837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Меры соц.поддержки семьям военнослужащих ,</a:t>
            </a:r>
          </a:p>
          <a:p>
            <a:pPr algn="ctr"/>
            <a:r>
              <a:rPr lang="ru-RU" b="1"/>
              <a:t>принимающих участие в СВО в виде бесплатного </a:t>
            </a:r>
          </a:p>
          <a:p>
            <a:pPr algn="ctr"/>
            <a:r>
              <a:rPr lang="ru-RU" b="1"/>
              <a:t>горячего питания обучающихся и присмотра </a:t>
            </a:r>
          </a:p>
          <a:p>
            <a:pPr algn="ctr"/>
            <a:r>
              <a:rPr lang="ru-RU" b="1"/>
              <a:t>и ухода за детьми, посещающими ДОУ-</a:t>
            </a:r>
          </a:p>
          <a:p>
            <a:pPr algn="ctr"/>
            <a:r>
              <a:rPr lang="ru-RU" sz="2400" b="1"/>
              <a:t>101,4 тыс.руб.</a:t>
            </a:r>
          </a:p>
        </p:txBody>
      </p:sp>
      <p:sp>
        <p:nvSpPr>
          <p:cNvPr id="43016" name="AutoShape 4" descr="data:image/jpeg;base64,/9j/4AAQSkZJRgABAQAAAQABAAD/2wCEAAoHCBUUFBgVFRUYGBgaGRsaGhobGBoYGxgYGBsZGxgYGxgbIS0kGx0qHxgYJTclKi4xNDQ0GiM6PzozPi0zNDEBCwsLEA8QHxISHzMqJCozMzMzMzwzMzMzMzEzMzMzMzMzMzMzMzMzMzMzMzMzMzMzMzMzMzMzMzMzMzMzMzMzM//AABEIALcBEwMBIgACEQEDEQH/xAAbAAABBQEBAAAAAAAAAAAAAAAFAAIDBAYBB//EAEMQAAIBAgQDBgQCCAYBAwUBAAECEQADBBIhMQVBUQYTImFxgTKRobEUwQcjQlKi0eHwFWJygpLC8TND0mNzg7KzJP/EABoBAAIDAQEAAAAAAAAAAAAAAAECAAMEBQb/xAArEQACAgEEAQQBBAIDAAAAAAAAAQIRAxIhMUEEEyJRYQVxgZHBoeEUMkL/2gAMAwEAAhEDEQA/ANnhrS3kHX7Gn4xGW2VI5UG4FiyjhWkTWuvQVnyqpEPOME5Fxp0INbbs9xEvoeVY/iuVbxA0mjXZ+5lOulSyJB/tK8W5FZ/CXNJ51Z7Q9oMOq5GuCY2GsepFZlOO2xsD7wPpv9KmqKdstjGTVGma2LlZDjd9bbFQf6URTjOZSFBE7HQ1m+JYNjLanXUhS8+pPL2pcmWLVRHhjadsFYjietVLuMzGMx0HWoMdhCpOuvTbX0P2qmqEams7haLlL5Cw4gVIU6iOdTBUuKcmjdKDYZ5Yk9Kdg75Dk9KVJx46GpS5KeN4c6kyKiweEZmgCa2Kt3oyEDNyNEsBwkWk28VFeV7d+Qf8b3fRi/8ADmDgEUTs8JYnaiz4UF9VPrRThls5GMSRsKxZ/Kklsb8PjxXKBfB8A9u4GiBBmqfaO5439f5VrsQmSx3jCDWE4vezuT5zXX/ESc05M5n5FKMqQOFdrgrtd05Z0U4VxK6aICQNpRrBYoFYoAas4VitBqwoI4jeatWdLTx1FDL10nlRCwf1J/1VU0kPbY28s/f5/wBZqbBpOvT70xBIjp+f9fvVjC6SOtGrBdHb9hSS0a1XW2CYq/fXwz0qlYUzVWmpMdO0OtYJSCSTodKd+BHU1wXMs+dR3sXGlCV9DRiL8FrvXThPOkmK0rj4qimyOBz8OeorlP8AxIpVYJR6YcGG1B1opYdwuU0DwFtuTUaw95hoRXITLmjJcb4a/ed4B7cvKqGKx5IgaIIEDQu5PhEjXLoT6Ctj2kuAW4GhYgeg5/n9K8/xRiXbYA5R1Y6fQaf7jVGSdOkXYodkpwS3BoY5s2m/QdAKoPwQSWWco9dT6nczG1V8PimdoLZUBlj59AOvICtNhLrXICjKg0H98zWZyaNKRmLXDrviK5pHrz2HlVnDu9kxcZyTyGgH861rYtF8CAN9p5sx56+1V8TiLTTKBmPOP7j+9qXV8jUCblu1fWCoJ2nwhh79ay/FeCXLfUjk2/poJrZrgbYHeZTMwqgwJ9ByFOSGEGI9NPTU1ZDI0LKCZ5s9sAa7/frVjAYJnOi6czRrG8KJv5QvhOo6CTtHLY1psLw1VUL86eclQccXYA4jbKopWA2n0o9Zk21zbwKdxrA2hbNxVLOo0A20ofgOKC4uuhrClSNnMi+kZTNLgM5200qnec7CrvC0KKXZtKxTgra+TYn7dyp28x/d2AvUjT6/lXn1u6WAPWiPa/in4h4B8KyPU86E4T4F9K9R+IxenDSzznnzUp2h5FcmntTQv03+3512TAOVqcTUS05mo2QfabWr9txQpWqylzSkkPFhFrg6VeQ/qR5tQa1dAoyD+qTzNKFuyO0+Vp5bH0NXcSpUDz50PYczt5UUw11blvJJlRpIgwNqie9AkhB8wHpUKSDFOsGDBp9xwhnkaXJ8hh8EZWY0prYUE1bLqRoRUanlWSeRrai+G3BSfDwYFd/C0QzdaY66TRjNsLbKP4elU00qv1fZXubjCYjKaPYa+GoTYwqjeiNlQBpXLHA3aXElri2xsNT78/YA1ksf+sd9SEAAB9zt56T860XaGVZyPiYAL6ftAeu3uaC5AUAHKNBrJgE+w0FZcr9zZrxLYF4ayJHh05D/AM7nzP8ASjnfwuXMASIMSSoP7K/maoJhmJ6dTMe07x6RVtMCY5+2n1MVkeRGlRZ1bijQT8spMfP6kU1SzuFUhRtzLH5fardjhZfQaDmSf7/OjXCOFpbbNuw2J5eYmpC5MjpF/A8HCoAemoP2gfzpmJ4JIICoZBGgg6+9F0NSl60tKinezDvbyXMriWQCTtAMQf8ANRHCWFuaTVbjLzffygfQfzrvDGKuIqt7I0RQQeyttGUiddfQ1mOI8Ayt3lr4TqQPuKP4i6Czg3BJ2FLhLlfA+oOx60mpNaWHTKL1IFcOwakDMJFaTF8EtX8OyKIkctD7EVNiMCAMyjTnXOFvBIrHBuOSmh8j1xuLPD+0PCHwrG23seoqtg7E21PlW/8A0oYdnymBGb3kj7VjsEmW2AeQr0/4/Jq3fJxvJhRL2e4et66yNyRmA/zCANOY1osMOi5w4ylD+tUMv68FC6hJjL4mjWdGgyZBAYTGG3eW4pIAIDQASUOjgA6GROh5xXoNjB3Lgdrdy3kvDKxuIyXESMuQJmOYwf3t+moqvzoZfU1X7WtvpjeJHHLaToyvFuFhcN3xAUk2ygBBhHBIUkaMdfoPOaeH7L4q4iulsFWVGU51Eq4Ug6nTRxPvVjtbjiXFgM5FuM+ZMmZ40YKTmy5SInrPnUuBu4VlRGxGKQhLQeHbJIUM3dqFM5HCqAcoA1WconV4kcscXve7d/NLpGfLpcvaV7HZHEloZFU+PwlxmItuEdgu5AJX1zCKe/Zq8CFyoCzqgm4nxuMypvq2U5oHL5UVw4woXx4i8PBckB7jy7sSyeK2vgJysTu0GQDBqhxW+q3MuGv3igVQpLup8JJAAEQoOoHKetaFKTf+hKRCnZjEyAVWc2WM43LOg8tSjfKjI4Bf7tAEBhSdGHJVaJPOHFBrHEb6ai/dBmf/AFH3knrrqSfc0sdj7rATceApX421VgAw32IAEbaCjUmHZE3FcDcw5VbojMCRBDSAYmRVVMWSVOaMuw018qHYjFXGMtcdj1ZmY/U+Q+VQm6x3g+oFMo0K3ZozjbR1nKZ/uaiv4lSylXUwdIPz0NAg8/sj2kV3uCdh9ZokDl/FEqoBHOfeobWIYTrQnuXHI11HcdfrQcUwqVBpsUwjUkEV27jmDQDIgTpQc4pvL5VEL7fvGl9NB1hO5iySdKVVFxK+X1pUdBNZ6617UCanXGINJ1rxq72wvMfDC/WiXDuIXHzOXJ8ceQVNW+rKPODXJcaNK3Nt2mxq5AyxmGdQd94kxzI/OgmDxU6bAnUnxE/Oq+dTaDuxPjLADTkWP2qfgljvMTaA1SBPMSdT96yZFqbs0w2QcsWWYSqtl5EwJ9uVSvhXUgwuvUjXpvpRi1cEvEeFGhYkaHWRzMMvzoThi1y0Q48VtyMpEN4vENDsBmgelZqSZp02rH2bLE+K4OuVdfmf/NF7KHehWHyqRG/OtBgyGFMuaA1SsfaxED4Sfp96hvcSUI7lWAUEnb2A8yYFLFcMdiMtxlHMCBPvEipMTw9O6NoGJESdTIIMnrVrTortWYl8Z3jFzuTP9KtW3LgqNNDrVhezgQwwMcmU1JhsEtsxqZ61W8cq3NCyR6MlhHZWMtJk6kzWy4eA9tQT6EcjWU46gtXiVXcSKNcAx4cqpEGs812i+T1Lc0dwXVEA5hTrNoyGiDzq/auAmKlZNDTOKl0ZNTWx5328VzcSfgM/Pl9JrEY3SRXrfaXBC5hyeY5+YrybiyFWYGut+M5/Yx+XVApTU1rGXUBVLrqDuFdgPkDUaITsCfauiw3MEe1dmSi9pUznq+UNEudSSTuSZPzNELVsIJNKxhwomqmLxE6DajyTge2Kk1atCdaoYWzmNXr9wKIoMK+WJ31iieNPwAb5QPnWfViSPWjKmWk8h9dqNbg6B2KtiTHWqrCOVXLu9Q39KgCFLkVYTG1TIpAVGkSy8ccfKnW8V5A1Ryin27YqKKJqYQZO8/ZAqpfw+WrhwqZJjX1oZcGu5+dWaVFCam2dmlTcnmaVKMBLW9bPhVv9UCw0JIymADALEsOk8hQPC8PC6tvR3D4pCO7nzXXkN9fOda4E8mraJ6HF4Cxx15nS+Ow7hsF3lsTAaTljrHikdIIq/wAKsmwyEyvjGY+wABNVuB4qRn2GgUHzBI/rRjEgXLQXYyDPmus/eq/TbM2XLCUriqRPj8WbNybah0fxkeRJBg8mWPcT5VZx3FrZQLlYExlbQwIBEtMnUkVnsNjAAbbzn1KnoVPw6+Sfai74UXLZIGoMr76/yrO1uWQltuQo+taHhbaVk7ck+YrRcPveGlit7LJPY0qXhFD76XACy5WfUgGdqrtbzAb6dGI+1WMIO7J1JJ3JJO3KT61phFSZnk6TZW4dxJ2JW5bIYb6aVFj3BYQNaMMARI50NxNuGJrROmtyiFpmc7T4UFEeNQYqlwJYYuRoKM9pWHdr5mhWAfLbMda5R007jRpcJixNGUuSDWMw1wzJo3huIoBq1ByjHsrlBsuY5f1LTtrXlGPe2bjaSJ/KvT7uIS8hQPv0NebcXwiWrrqusGOvIVt8DLcmk9qKM0FpVreymt5BpFdOKTY1OtpWAJAqN8HbY10ta7Mpy4iMNKHX8Oo5CrGIwZXVTIpuHwzsQTqJq/Hk+xJwTVkVi2FFRXMNmMzR92QCIFRMUP7Ip3lSKlCwNYwsMPn8qu2/hnrr7DanXlUAkenzpJtHkBVkJ6txJrTsVTak1RxJ1NGriAewoHdOtOitEJpLXWpoohHVZsLNVhRHAppRQGWLnwUHc60VxL+GhD00mLFDs9KmzXaQYF3cWx51JhMUyknnM/zqrUuaAp0Gh157xXI0pKkbp5Zzdydmv4Ziblxxbtg8m6ZJ0LH1MATWxz92qxJEAAkbmfigbAnWfTnQrsrw/urClx438TeUzlEHmFPzZq0dlh+2FjzAPuA249KeGMqcgTiblu4EdEE5pzftDWGEctCDG3rFHuE4k3FGYAHYAcxEkHzGusxEVUx/Cu8Um3KsY6hW6abA6nWgOGvm25a6W/VtIURmzEHSeese1ZM2LRK+maseTUq7NNieF5mLW2yzuNxXbeHuIQhdcxE7EDrE/wCnUzECOoq3axue0bkGQmdhqTETJ1JjzMTyFUcVczZHHxaNGmisZ0nTeDJB1KEnQCrsHiJt6t11+4mXyZJKv3C2GS4JDFSPIn7EVM9zxKPKosJezrPsd/bfXUa6nMdyBNQXrkNVscMYNpCeq5K2E8DiZlTTcePDNDMLdhhRK82ZSKqyKmPB2Y3jmMzOqdBNR2r2S0T51J2jtBWVvagnEcVlsQNya5OWHupfJ08cvbZdXiBYxOlMxGMK7Gs/hFuEyTAp99jrr9aj8fbYMcyvcJniR+JGyuOXI1QvYwXHZm+I6mg3EbzR4dxzqpbdmAJOpFb/AMd4qTb+jN5vkJxSNp2Va3dxlm24zI75Sp2Ig6fStZx3iHDcJiHsNgszJlkhoBzKr7E/5qwHYQH/ABLC7/8Aqef7rVe/Scx/xPER/wDS/wD5W66bxLVX0czX2bEYDBWLH47FIxW602LAOyvLIuhGY5RmMmAPOncJPDeI5rNm2cPeClkjYgRJgHK0SJEAxsd6rXMMeL8LsJYdBiMMFD22OWcqZD/pDABlbbkY1hnYnsrewN1sbjilhLSvALKxJYZSxKkgCJgSSSRp1RRST33C5WO7FcKtXbuMt4m0HbD5BBnRgboeDpIOQa+lN4BiOF8Sf8OuFew7Izo6t0idmImDMMCNDVz9G/FhicTxO9lhXNtwNjkJv5QehygT5zQLC9vcDhwXwfDwlxlyhnI0UwY0kkaDwgiYGtM1K2q+AWEuG9msPhsPfxWNDXlt3XREUkBslzu1YgEas3ImAOtEOBDh+Ms4h7eDFs2knxGdSrkEQeWWqn6PeIPfsYoYoK+El7j3H0h3Od1GkFd35ZSRG4gp2V4hg7uHxv4PDvZCp487TnlLmUjxtGx6b1G2k+f6A+TPccwFleD2sSltRcZlDXBMkFnGvLcAVR7D8Hw9/BY67dtq7W1YoxmUIts2kHqAaqcA7dXMLZNi5YTEWTMIzQBmMsJKsCpMmCNya2nZrjyYvA4428LbwyJbcBLcQc1tySYVRPtVktcYtffIipgHsVwvCHhl7FX8KMQ9u4+gBzsAtuFWD1Y0K41xTANYdbfCrlh2EJcYQEaRrqfWtT+jq5f/AMIvnCgNfF1+7BywWyWt8xA2nc0H7Upxu7hXGLtILKfrHKm0CAms+G4SfQCon7nb7+f6C+AhY4fgcPwzC4q5gPxD3AitkBLZmR2LnXbwR7ig3GMbhHtqtjBPhmzSWaRmUKwKwfMqfatlgrmNXhGCOARWu5beYNlju8jyfEwEzk586yfa3/FDbS5jbSKqEqrKbfxPBIIRyT8AqY37t338/wBAktjH3zJih10a0UwySSTVDGjxGtVldFalSpVAghtDRfsvge+xKIRKr43/ANKbD3JUe9CnFbHsNZC27t08yEEbkKJIB6ksoHmBXLSt0aHwa9MUC8AaDUn10UTynU+mXQ5oohYciDHiMEaZQo67qP4SD5UCwt3wM+5BZz0JEgkTygQD0gdZK4YZLZYxnjUj98yJ11MFXbU/+2vWtEUIwvgXXUA5mKljqfENJMEZf2h16daDdpsADDBQSWA6coEDYnRpg9PMAtgLIQoTplUJHQK6E/xJdM1HxZotg81Kk9OjiOfwOPSBQzw1Qa/j9SQnplaGcNvMAA52VDrEDMB18KnlszdAKrcSBt3reWQjKQNCMsBAqx8Xwg7gExpB1q4/E7MW7jnJm/ViRB100ZfhPkCOe8VR4lxBbcWnTMM0tBy5PigqFkZsyxqWOu4oeLJvEm1TrgWb97sutcuCBayqojMdCQs6wR4VVjMlRqZAkDMGB8zE8qoYviGQBQMykZgwI8UgakDZthHIQBpFVxxI8lpcvkQi6fKL8WCTVoOLcgir5xIy71kmxrdYrrXSRJbT1rFlzqX/AFRqhiceWWu0s3F8Gp00FYfHLckB1ZEnmIrWJjO7fKwhTordfI9DUhUODbueIHUT05EVlcJXdGmLSVAfhXDLV4R3hDf6qo8Q4KyMVBn/AHb/ADNGeHdn7Rdi7EwdADGnUxR5OHYddcimOZ1PzNRRlyVyaTo82uYEqYuSnrUi5EMLr0JrQcW4qj5Rbtr4WmYmY2ofisQruWyBZO0baCtHh5Lm/ihfIxtRT+yLDYw5gVJVh8JUkMD5Eag0/vHLFnV3YnVmzuxjQSzanSB7UW7HlPx2G0E94I+TVq+13bbEYXF3LKFAiZIzLJ8SKx1nqTXQTqWxilb2MImJNtgylkbkwzIR1hhBp+Ov3Lkd9cd41XvHd49M5NbH9Jjm9gsG7MAzrmOkAlrakwPepv0jcGvYu/gbNrdlu5mOyLNnM58gPmYHOnUk6/cQwNhWQMbT3LYbRzbd0DRMBihE/Ed+vnQ6/wAGZRKhiOmU/wAq9e7RWLFrg+KsYcytkd2xG5uBkZyW5tLanrI5UO/Rz2wxWLxPc3SmQWWYZUIMq1tRLZjyY1FkdNoDSPOr966lsWg11bceJMzi2STOqfCdetUsNfurmFq5dQH4xbd1DDWM4UwRvv50f7Z9tcXfN/C3Db7pbzqIQhotXDlls3+UTpW17J4m1wrCYQXxF3HXQWnQoGWEJB/ZUG2CORc1Y5OMeN2LVs8juluZB9qltYi/aUqr3UV/iVXdFcRBzKCAwgxr1on294R+Dxd60BCEF7f/ANt5gD/SQyf7a9N/SL2axOMOHawgYIlwNLqsFu7K/EdfhNO8iVfDF0s8hw2NxFtYtXL6JMkW3dEnQSchAnYfKnXuJYp0Ie/iWRhBDXbrIw5gy0EeVem4nhF3CcAxFq8oVw2aAwYQ15CNRpVDF2mfs5h0RSztdVVUbszYhwqjzJil9VPrug0zA4bieKACW7+ICqICpdugKOQCq0AU447EXVyvdvXFmYa5cdQeRgkid69t7DcEtYC2cPmVsSyLdvkaxJKoJ/dEMB1hjzrKfobZ/wAFizbg3JGQHYv3XhB8s0Uvqqm0uA6TB28PKnMHHsRHuaF4hQDoZ95r1vjuO4wmFutiLdkWyhVyuUnK/gMAOf3q8gunWrccnLcRqhs0q5NKrAApq3fBDkwScs2dvMeJ5b2VZHnlrCmt3gT/AP57C/5U/iIIHudfS2a52PkvkHsKh7tAQBoDl9PEqekgDzIHnRVAARrpOvoGAn3Sy5/3nrVPDmPEdlIP/HNcb5FB/wAqlA1yb6ZPmLdr/tdPzrVCPZXJhTDPIAO8AH1KqD8mvt8qo9o7v6vzJn5DxL8y5/3VJhbubX97X0zZ7n/a1Q/tPei36tB9CD+dEBPwu2l22UcSsh4mIO/LyIHvVvHWswDEZtjtr4Vf6zHvQvAXcjR1BH8P81FE7OJBQN0k9eZmsvjTqTj+rRbmhaUjPY22LRC+seiHux/+n1ofiMfl2NXe0Nl3uAKyhRm5c2diT9RVGxw9FMk5j1O3yrL5FSyts1YW1BJEFtbtwzOVep/IUQdDkyB5HOaleI3FQCapaXRYmwLjMRcUm27HID4evrNPTijC4hLlgBGsaVc4lw4XiDmykc+tBbvArpMAJ65vyqLfsa2ugtxXiksrWnIIEHWu2+090KVdA4IiQcrUFPZu/wBU/wCR/lVLF8NxFs+JHjqJYfMUdCb5FlJ8tB1LlpxGd0/1LP1FQvIYw6uOs7/Os8991IksNOdWrd4kAzNafFwpSe3RTmzNpKzXdkri28dh7jsqIryzMwCqMrakk6VL+kLELdx965aZXQi3DowZTFtAYI0OoI9qx/emurfNbfS3szObPR+32Pt3MBgLdq5bd0RQ6q6syEWlEMAZXURrWt7UdtcPasD8Pdt3L7rlDI6t3YgZmJEwdoHM68q8L7/qJ964XU8iPeh6K2BqPTsFxWweDYmyb1sXXZiqF1ztJtnMEJzHY6+Rof8Ao24lZw+Nm7dS0ncOMzuqLmL28ozMYkgMY8jWJsmB6/ao72tNoVNfILNHgrGHxHEnF27bWwcTcd3d1VGQXHcAMTBz6D0aa1Xaf9I9n8Q6LgsPikQ5UuOQ2YQMxXwMAuaYg6gA15faXWpGtUXCLe4E2b7t5xbDcS4daxQuW7eJtlg1jvVz5WbKyqpgsJCODHwzVn9J3aVXbDfhMXmAS53nc3joZt5c/dtv8UT515y2BbcA/I1A9thuD8qkca2+rI2ekWeOI/Ab1q5iVfEMxhHuhrrKLqEQrHMRlBPoKNdme1OFwnCLRuXLb37YcrZDqbmc3LmXw7qIaS0aAk142Gini+3WhLEn/NkUj0r9GvaNPxWMv4zEW0e6ts5ndbYYgtomY7KMoA5CKZ+i7H2LeDxdq9ireHa54UZ7ioRmtlc6gsCYJ5HlvXnHfGk100Xju/uv8B1Ho+L4NY7pweO2bkKTkLg5yokCDfOpIHI15szzrTS1IVZG1yxNjtKne9cprICjXoHDR4bA5qiH+AfmI/3mvPq9DwrRbGmoQAHpCofvHyrBj5ZbIP4BgdORj5OUB+iP86Vq4X12aP4mmP47xP8A+OqOHvCG5fEB6nwD63W+VWMKZBO0kkHoCWVflmuH/ZWqPQjCGEbpt+z6MZX+FLf/ACof2hOYIvVj8xEf351c7weg+w/oFHvbPWqPFDNy1P7+vzUR9aNClXDXvHPRz8mB/OKI8Pu+Ag8mIPsJ++WgqrE/3sc0/MsPar2BeWMbGJHmpBHziPcVjhFxzGmTvGR8YxGW56qD9x+VScMwTXlz5gqzHUmN9OVBO0txjcXIpPhPwgnn5DTeq3AuLG25QsQW1HkRyPqPtVc4r1XqQ8ZPQqNynBrY3LH3A+wqT/DLQ/Z/iP8AOhH49m3Y+xI+1JSp3Z/+ZqzSukhbfbYTfh1r93+Jv51WucOt7jMPRv51GlhD/wC5cH+/+lTJh0G7M3q5P2oem3/5X8k1pdsqPgj+xcgj94T9RQK5xwpcZLiFSpgsslT79KNcT4rbt22a3BI6eLXlryrz17rMS0kkkknzO5qjJGK4LYSl2F+M4FLp7yyQzndBrPmo6+VVcPw510ZcpHIkaVDwzijWbgf4hBBE8jEweR0oxdxi3GLLsdda0eK6uyrPu7RNwPCDv0LqjKq3HYFQwhLbtqpEESBvVzD4U3vwZdLbM2KdGy27aZkBwhhhbQBgMz7j9o1Rw3EbtvP3dwpnAVipKtCsGEMDI1AqT/HsSyNba7cKkgnM7NsHWASdiHYEc9OlXue/BUolnBKLqq160jqMZaUC3ZRTkdL/AICLaqzrmCSupMQNai4tgWXC/rWw7uuJCZrCW0hRbfMpNtEkEgEb7Ch6Yt12LLqG0YrDCYOnMSdfM1XvXi0ICcszE6TsDG0wTr500Xb2BKLSC9jCgnDnuwVbB4hm8Igsox2QnqwyJB5ZF6CucL4cly3hyygBrGNLvkDGVW7keCRmZYBGukDUVUucXvWrYS3euIo0AW46gSZMAHTUk+9Ow3FblwBrlx3YArLOzGDoRJOxBMjzNPpYthZOEhA3dojhLAewWQN3rM6C9ddIOZkBcC22ZUygwYJZ2BwBuHD3LltA34pNQioLthPHdLIqhWCZQM0ahyDMaCDi3EZSRlOZYYjKxiWG0HQajoK4/EbzMSzuSwysxZySh/ZLE6r5bUNJDTcIu96MMbioScWqGLdtJQohKkIoBEk703g+HtO9u4udk7wW2W4i65rbuCpBIaMmo0iV61nUvMsZWYQcwhiIb94RsdBrU1zG3HIZ7jsV+Es7MVneCTp7UafRAxg7Nhrcr4z+IwynPaVIV++kA52kHKJGmw3ruO4ZYRcVbNpDcyFyYA7kd/aCIsbOVcljyBC/vUDt3CNASBIOhI1Wcp9RJg+ZqVbh18R8XxanxSQTm66gHXmKNO+RQzj+CYbvHygANctpdOQL+HtNklrY1HiMg3NMsAR49aTcPL3Ltq5ZRLaJcJAsops5FY22F5QHY5lUeJmz5o1JBEAutJOYyRBMmSDuCeY0FPbEuVCF3KDZSxKj0UmBU0sNlg8PRgLQKEnBoRbOFtgd4cIGz/iR41YN45jUjKSASaxpTKYIg1rHxtwpkNx8kRkztlgbDLMR5Vk8U8u2s61FGg2N7+u1XpURQYa9Q4YBkTQaqOXl/KvL63S8VcP3aIBA0LdB5CsEeGy+rZqUAHIfKiAtqQJA/v8A8n51kU4ld6p/xP8A8qJWeNH9pfkfyNNDPD5Glil8BK9YK6rqBHrpB9/gX60GxN+biCfh1PzUj6KaILxNG5keo/lWcS543dtJaddNP1g+xWtWOcX2UTg49FnFOQY8x7yG/OrKN3asZ5yZ9AT/ANR/tNQHCM5zAqNiNZMR/WmY7AswAa5pzCrrOpJknzpck4QuTDBSl7QLxXjBIKIYB3PXyHlQTDW4Odp01Hr1NaN+CWwQfE2vNwv0yH71KvCEYkAHlqW8pPwj8q5ssqm27NSioqgbhuLjYmDWg4aly4uYEKvInWfQUEv8BG0keoDD/kI+1GuE3Gtott48OispkRyBG4PtVuPMm6YJwdbBPuFUSzMY35Cq/EbxW3NpM5kA6lsoPMifSu4y/NtgIJIIGvMjSqeHtBASxzExPTTYR770ubPKLpcUHHiXLM/hu+tsSVIDHmQJO4H3qS9iIfKAVcnYCMxP0NaVLgIytFUr9m2DIAVhzG3y5Vz3NN3RrjJ8AR7q5iHtLP8AmXX5j71GXtg+Fco5ZSY+pq5xJAykMdf2Tz9qCsjLpv8Aet3hStvr6KfJSpOgnKnZ/mKhuWmOxB+lVBmGpBHsasYcjcmujbMVIiyGfEKt4Zf2jTbrZj5U17hiBpToRkONuyY6VzCX8hHQ7/lULoa6go2CgvNOVqoWXZRG4qzauyaIC1NIGoproNBEJ1apleqqtUqtTELAalmqINSzVCElx9DWYuGSfU0fxLwp9Kzk0GQfFKuUqhAZWzR9R/pP/X+dCeHhe60ABMhjzkEH5Rmq8X1B5Q33T+tYlD2v9C9P3Iu5tKat6qyXq49wVj9M16ggL4pG6KHC6KcLtTSSwit6NiR6GK6b07k/OqCvTs9NpvYFouG4Op+dJbgof3lIXvOl0IKkEw4ruYUMGJpHE0NBLCheoLr5dZgfSq345QNd6pNjsvxGQef5GjoT5DqJr2MkwpzeegEjzq5YdINy66zyRWzE+ZC6z5Vkb13xMVJCzoPKo++bqaHoq7EeToL38X+sOSSkkhWGoB95HzqRbgJJjU+8UHt4gz4tR7VKLn97VqwQWp2uimctuQoLoOxpjMBtpQ7Od5NXktZo1rUo77FNkgOlNJrhamzVorG3TpTrKc6hd5PkKnVxyqEJTTrG9QzUlg71CFma5mpmakGqEJlapVeq4anBqZCljPSz1DmruaoQ5in8B9KA0XxreA0JmlYyHTSpTSoWQuYZgqmNBJEAdBuTzOnlVpU8EydBvGgj1M7+VKlVSCV3fcTtP0zD/rTGPn/ct/8AGlSoyxxGjJjc5/v1UfmflTVvH7fWKVKkeOJNchLeY7NA9Kp3MTck+I/QUqVZ6Vlrbon4fmdvEzEDWJ38qMsFUEwPlSpU8UqEsqM/SqyY9T1GvTelSqvIkPGTIr/EOQE/SqN+6TpXaVCJJNleasYZASZ2FKlRFRE5E6CKmt7CuUquw8sWRMU86I22iKVKtSEKr3dTXO8ME+wpUqjINtrpNdYRSpUpDgunrU2Hv6wedKlTIBaD13NSpUSDlanh6VKmAOzUs1KlUCVcc/hodNKlSSIOkUqVKiE//9k=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7" name="AutoShape 6" descr="data:image/jpeg;base64,/9j/4AAQSkZJRgABAQAAAQABAAD/2wCEAAoHCBUUFBgVFRUYGBgaGRsaGhobGBoYGxgYGBsZGxgYGxgbIS0kGx0qHxgYJTclKi4xNDQ0GiM6PzozPi0zNDEBCwsLEA8QHxISHzMqJCozMzMzMzwzMzMzMzEzMzMzMzMzMzMzMzMzMzMzMzMzMzMzMzMzMzMzMzMzMzMzMzMzM//AABEIALcBEwMBIgACEQEDEQH/xAAbAAABBQEBAAAAAAAAAAAAAAAFAAIDBAYBB//EAEMQAAIBAgQDBgQCCAYBAwUBAAECEQADBBIhMQVBUQYTImFxgTKRobEUwQcjQlKi0eHwFWJygpLC8TND0mNzg7KzJP/EABoBAAIDAQEAAAAAAAAAAAAAAAECAAMEBQb/xAArEQACAgEEAQQBBAIDAAAAAAAAAQIRAxIhMUEEEyJRYQVxgZHBoeEUMkL/2gAMAwEAAhEDEQA/ANnhrS3kHX7Gn4xGW2VI5UG4FiyjhWkTWuvQVnyqpEPOME5Fxp0INbbs9xEvoeVY/iuVbxA0mjXZ+5lOulSyJB/tK8W5FZ/CXNJ51Z7Q9oMOq5GuCY2GsepFZlOO2xsD7wPpv9KmqKdstjGTVGma2LlZDjd9bbFQf6URTjOZSFBE7HQ1m+JYNjLanXUhS8+pPL2pcmWLVRHhjadsFYjietVLuMzGMx0HWoMdhCpOuvTbX0P2qmqEams7haLlL5Cw4gVIU6iOdTBUuKcmjdKDYZ5Yk9Kdg75Dk9KVJx46GpS5KeN4c6kyKiweEZmgCa2Kt3oyEDNyNEsBwkWk28VFeV7d+Qf8b3fRi/8ADmDgEUTs8JYnaiz4UF9VPrRThls5GMSRsKxZ/Kklsb8PjxXKBfB8A9u4GiBBmqfaO5439f5VrsQmSx3jCDWE4vezuT5zXX/ESc05M5n5FKMqQOFdrgrtd05Z0U4VxK6aICQNpRrBYoFYoAas4VitBqwoI4jeatWdLTx1FDL10nlRCwf1J/1VU0kPbY28s/f5/wBZqbBpOvT70xBIjp+f9fvVjC6SOtGrBdHb9hSS0a1XW2CYq/fXwz0qlYUzVWmpMdO0OtYJSCSTodKd+BHU1wXMs+dR3sXGlCV9DRiL8FrvXThPOkmK0rj4qimyOBz8OeorlP8AxIpVYJR6YcGG1B1opYdwuU0DwFtuTUaw95hoRXITLmjJcb4a/ed4B7cvKqGKx5IgaIIEDQu5PhEjXLoT6Ctj2kuAW4GhYgeg5/n9K8/xRiXbYA5R1Y6fQaf7jVGSdOkXYodkpwS3BoY5s2m/QdAKoPwQSWWco9dT6nczG1V8PimdoLZUBlj59AOvICtNhLrXICjKg0H98zWZyaNKRmLXDrviK5pHrz2HlVnDu9kxcZyTyGgH861rYtF8CAN9p5sx56+1V8TiLTTKBmPOP7j+9qXV8jUCblu1fWCoJ2nwhh79ay/FeCXLfUjk2/poJrZrgbYHeZTMwqgwJ9ByFOSGEGI9NPTU1ZDI0LKCZ5s9sAa7/frVjAYJnOi6czRrG8KJv5QvhOo6CTtHLY1psLw1VUL86eclQccXYA4jbKopWA2n0o9Zk21zbwKdxrA2hbNxVLOo0A20ofgOKC4uuhrClSNnMi+kZTNLgM5200qnec7CrvC0KKXZtKxTgra+TYn7dyp28x/d2AvUjT6/lXn1u6WAPWiPa/in4h4B8KyPU86E4T4F9K9R+IxenDSzznnzUp2h5FcmntTQv03+3512TAOVqcTUS05mo2QfabWr9txQpWqylzSkkPFhFrg6VeQ/qR5tQa1dAoyD+qTzNKFuyO0+Vp5bH0NXcSpUDz50PYczt5UUw11blvJJlRpIgwNqie9AkhB8wHpUKSDFOsGDBp9xwhnkaXJ8hh8EZWY0prYUE1bLqRoRUanlWSeRrai+G3BSfDwYFd/C0QzdaY66TRjNsLbKP4elU00qv1fZXubjCYjKaPYa+GoTYwqjeiNlQBpXLHA3aXElri2xsNT78/YA1ksf+sd9SEAAB9zt56T860XaGVZyPiYAL6ftAeu3uaC5AUAHKNBrJgE+w0FZcr9zZrxLYF4ayJHh05D/AM7nzP8ASjnfwuXMASIMSSoP7K/maoJhmJ6dTMe07x6RVtMCY5+2n1MVkeRGlRZ1bijQT8spMfP6kU1SzuFUhRtzLH5fardjhZfQaDmSf7/OjXCOFpbbNuw2J5eYmpC5MjpF/A8HCoAemoP2gfzpmJ4JIICoZBGgg6+9F0NSl60tKinezDvbyXMriWQCTtAMQf8ANRHCWFuaTVbjLzffygfQfzrvDGKuIqt7I0RQQeyttGUiddfQ1mOI8Ayt3lr4TqQPuKP4i6Czg3BJ2FLhLlfA+oOx60mpNaWHTKL1IFcOwakDMJFaTF8EtX8OyKIkctD7EVNiMCAMyjTnXOFvBIrHBuOSmh8j1xuLPD+0PCHwrG23seoqtg7E21PlW/8A0oYdnymBGb3kj7VjsEmW2AeQr0/4/Jq3fJxvJhRL2e4et66yNyRmA/zCANOY1osMOi5w4ylD+tUMv68FC6hJjL4mjWdGgyZBAYTGG3eW4pIAIDQASUOjgA6GROh5xXoNjB3Lgdrdy3kvDKxuIyXESMuQJmOYwf3t+moqvzoZfU1X7WtvpjeJHHLaToyvFuFhcN3xAUk2ygBBhHBIUkaMdfoPOaeH7L4q4iulsFWVGU51Eq4Ug6nTRxPvVjtbjiXFgM5FuM+ZMmZ40YKTmy5SInrPnUuBu4VlRGxGKQhLQeHbJIUM3dqFM5HCqAcoA1WconV4kcscXve7d/NLpGfLpcvaV7HZHEloZFU+PwlxmItuEdgu5AJX1zCKe/Zq8CFyoCzqgm4nxuMypvq2U5oHL5UVw4woXx4i8PBckB7jy7sSyeK2vgJysTu0GQDBqhxW+q3MuGv3igVQpLup8JJAAEQoOoHKetaFKTf+hKRCnZjEyAVWc2WM43LOg8tSjfKjI4Bf7tAEBhSdGHJVaJPOHFBrHEb6ai/dBmf/AFH3knrrqSfc0sdj7rATceApX421VgAw32IAEbaCjUmHZE3FcDcw5VbojMCRBDSAYmRVVMWSVOaMuw018qHYjFXGMtcdj1ZmY/U+Q+VQm6x3g+oFMo0K3ZozjbR1nKZ/uaiv4lSylXUwdIPz0NAg8/sj2kV3uCdh9ZokDl/FEqoBHOfeobWIYTrQnuXHI11HcdfrQcUwqVBpsUwjUkEV27jmDQDIgTpQc4pvL5VEL7fvGl9NB1hO5iySdKVVFxK+X1pUdBNZ6617UCanXGINJ1rxq72wvMfDC/WiXDuIXHzOXJ8ceQVNW+rKPODXJcaNK3Nt2mxq5AyxmGdQd94kxzI/OgmDxU6bAnUnxE/Oq+dTaDuxPjLADTkWP2qfgljvMTaA1SBPMSdT96yZFqbs0w2QcsWWYSqtl5EwJ9uVSvhXUgwuvUjXpvpRi1cEvEeFGhYkaHWRzMMvzoThi1y0Q48VtyMpEN4vENDsBmgelZqSZp02rH2bLE+K4OuVdfmf/NF7KHehWHyqRG/OtBgyGFMuaA1SsfaxED4Sfp96hvcSUI7lWAUEnb2A8yYFLFcMdiMtxlHMCBPvEipMTw9O6NoGJESdTIIMnrVrTortWYl8Z3jFzuTP9KtW3LgqNNDrVhezgQwwMcmU1JhsEtsxqZ61W8cq3NCyR6MlhHZWMtJk6kzWy4eA9tQT6EcjWU46gtXiVXcSKNcAx4cqpEGs812i+T1Lc0dwXVEA5hTrNoyGiDzq/auAmKlZNDTOKl0ZNTWx5328VzcSfgM/Pl9JrEY3SRXrfaXBC5hyeY5+YrybiyFWYGut+M5/Yx+XVApTU1rGXUBVLrqDuFdgPkDUaITsCfauiw3MEe1dmSi9pUznq+UNEudSSTuSZPzNELVsIJNKxhwomqmLxE6DajyTge2Kk1atCdaoYWzmNXr9wKIoMK+WJ31iieNPwAb5QPnWfViSPWjKmWk8h9dqNbg6B2KtiTHWqrCOVXLu9Q39KgCFLkVYTG1TIpAVGkSy8ccfKnW8V5A1Ryin27YqKKJqYQZO8/ZAqpfw+WrhwqZJjX1oZcGu5+dWaVFCam2dmlTcnmaVKMBLW9bPhVv9UCw0JIymADALEsOk8hQPC8PC6tvR3D4pCO7nzXXkN9fOda4E8mraJ6HF4Cxx15nS+Ow7hsF3lsTAaTljrHikdIIq/wAKsmwyEyvjGY+wABNVuB4qRn2GgUHzBI/rRjEgXLQXYyDPmus/eq/TbM2XLCUriqRPj8WbNybah0fxkeRJBg8mWPcT5VZx3FrZQLlYExlbQwIBEtMnUkVnsNjAAbbzn1KnoVPw6+Sfai74UXLZIGoMr76/yrO1uWQltuQo+taHhbaVk7ck+YrRcPveGlit7LJPY0qXhFD76XACy5WfUgGdqrtbzAb6dGI+1WMIO7J1JJ3JJO3KT61phFSZnk6TZW4dxJ2JW5bIYb6aVFj3BYQNaMMARI50NxNuGJrROmtyiFpmc7T4UFEeNQYqlwJYYuRoKM9pWHdr5mhWAfLbMda5R007jRpcJixNGUuSDWMw1wzJo3huIoBq1ByjHsrlBsuY5f1LTtrXlGPe2bjaSJ/KvT7uIS8hQPv0NebcXwiWrrqusGOvIVt8DLcmk9qKM0FpVreymt5BpFdOKTY1OtpWAJAqN8HbY10ta7Mpy4iMNKHX8Oo5CrGIwZXVTIpuHwzsQTqJq/Hk+xJwTVkVi2FFRXMNmMzR92QCIFRMUP7Ip3lSKlCwNYwsMPn8qu2/hnrr7DanXlUAkenzpJtHkBVkJ6txJrTsVTak1RxJ1NGriAewoHdOtOitEJpLXWpoohHVZsLNVhRHAppRQGWLnwUHc60VxL+GhD00mLFDs9KmzXaQYF3cWx51JhMUyknnM/zqrUuaAp0Gh157xXI0pKkbp5Zzdydmv4Ziblxxbtg8m6ZJ0LH1MATWxz92qxJEAAkbmfigbAnWfTnQrsrw/urClx438TeUzlEHmFPzZq0dlh+2FjzAPuA249KeGMqcgTiblu4EdEE5pzftDWGEctCDG3rFHuE4k3FGYAHYAcxEkHzGusxEVUx/Cu8Um3KsY6hW6abA6nWgOGvm25a6W/VtIURmzEHSeese1ZM2LRK+maseTUq7NNieF5mLW2yzuNxXbeHuIQhdcxE7EDrE/wCnUzECOoq3axue0bkGQmdhqTETJ1JjzMTyFUcVczZHHxaNGmisZ0nTeDJB1KEnQCrsHiJt6t11+4mXyZJKv3C2GS4JDFSPIn7EVM9zxKPKosJezrPsd/bfXUa6nMdyBNQXrkNVscMYNpCeq5K2E8DiZlTTcePDNDMLdhhRK82ZSKqyKmPB2Y3jmMzOqdBNR2r2S0T51J2jtBWVvagnEcVlsQNya5OWHupfJ08cvbZdXiBYxOlMxGMK7Gs/hFuEyTAp99jrr9aj8fbYMcyvcJniR+JGyuOXI1QvYwXHZm+I6mg3EbzR4dxzqpbdmAJOpFb/AMd4qTb+jN5vkJxSNp2Va3dxlm24zI75Sp2Ig6fStZx3iHDcJiHsNgszJlkhoBzKr7E/5qwHYQH/ABLC7/8Aqef7rVe/Scx/xPER/wDS/wD5W66bxLVX0czX2bEYDBWLH47FIxW602LAOyvLIuhGY5RmMmAPOncJPDeI5rNm2cPeClkjYgRJgHK0SJEAxsd6rXMMeL8LsJYdBiMMFD22OWcqZD/pDABlbbkY1hnYnsrewN1sbjilhLSvALKxJYZSxKkgCJgSSSRp1RRST33C5WO7FcKtXbuMt4m0HbD5BBnRgboeDpIOQa+lN4BiOF8Sf8OuFew7Izo6t0idmImDMMCNDVz9G/FhicTxO9lhXNtwNjkJv5QehygT5zQLC9vcDhwXwfDwlxlyhnI0UwY0kkaDwgiYGtM1K2q+AWEuG9msPhsPfxWNDXlt3XREUkBslzu1YgEas3ImAOtEOBDh+Ms4h7eDFs2knxGdSrkEQeWWqn6PeIPfsYoYoK+El7j3H0h3Od1GkFd35ZSRG4gp2V4hg7uHxv4PDvZCp487TnlLmUjxtGx6b1G2k+f6A+TPccwFleD2sSltRcZlDXBMkFnGvLcAVR7D8Hw9/BY67dtq7W1YoxmUIts2kHqAaqcA7dXMLZNi5YTEWTMIzQBmMsJKsCpMmCNya2nZrjyYvA4428LbwyJbcBLcQc1tySYVRPtVktcYtffIipgHsVwvCHhl7FX8KMQ9u4+gBzsAtuFWD1Y0K41xTANYdbfCrlh2EJcYQEaRrqfWtT+jq5f/AMIvnCgNfF1+7BywWyWt8xA2nc0H7Upxu7hXGLtILKfrHKm0CAms+G4SfQCon7nb7+f6C+AhY4fgcPwzC4q5gPxD3AitkBLZmR2LnXbwR7ig3GMbhHtqtjBPhmzSWaRmUKwKwfMqfatlgrmNXhGCOARWu5beYNlju8jyfEwEzk586yfa3/FDbS5jbSKqEqrKbfxPBIIRyT8AqY37t338/wBAktjH3zJih10a0UwySSTVDGjxGtVldFalSpVAghtDRfsvge+xKIRKr43/ANKbD3JUe9CnFbHsNZC27t08yEEbkKJIB6ksoHmBXLSt0aHwa9MUC8AaDUn10UTynU+mXQ5oohYciDHiMEaZQo67qP4SD5UCwt3wM+5BZz0JEgkTygQD0gdZK4YZLZYxnjUj98yJ11MFXbU/+2vWtEUIwvgXXUA5mKljqfENJMEZf2h16daDdpsADDBQSWA6coEDYnRpg9PMAtgLIQoTplUJHQK6E/xJdM1HxZotg81Kk9OjiOfwOPSBQzw1Qa/j9SQnplaGcNvMAA52VDrEDMB18KnlszdAKrcSBt3reWQjKQNCMsBAqx8Xwg7gExpB1q4/E7MW7jnJm/ViRB100ZfhPkCOe8VR4lxBbcWnTMM0tBy5PigqFkZsyxqWOu4oeLJvEm1TrgWb97sutcuCBayqojMdCQs6wR4VVjMlRqZAkDMGB8zE8qoYviGQBQMykZgwI8UgakDZthHIQBpFVxxI8lpcvkQi6fKL8WCTVoOLcgir5xIy71kmxrdYrrXSRJbT1rFlzqX/AFRqhiceWWu0s3F8Gp00FYfHLckB1ZEnmIrWJjO7fKwhTordfI9DUhUODbueIHUT05EVlcJXdGmLSVAfhXDLV4R3hDf6qo8Q4KyMVBn/AHb/ADNGeHdn7Rdi7EwdADGnUxR5OHYddcimOZ1PzNRRlyVyaTo82uYEqYuSnrUi5EMLr0JrQcW4qj5Rbtr4WmYmY2ofisQruWyBZO0baCtHh5Lm/ihfIxtRT+yLDYw5gVJVh8JUkMD5Eag0/vHLFnV3YnVmzuxjQSzanSB7UW7HlPx2G0E94I+TVq+13bbEYXF3LKFAiZIzLJ8SKx1nqTXQTqWxilb2MImJNtgylkbkwzIR1hhBp+Ov3Lkd9cd41XvHd49M5NbH9Jjm9gsG7MAzrmOkAlrakwPepv0jcGvYu/gbNrdlu5mOyLNnM58gPmYHOnUk6/cQwNhWQMbT3LYbRzbd0DRMBihE/Ed+vnQ6/wAGZRKhiOmU/wAq9e7RWLFrg+KsYcytkd2xG5uBkZyW5tLanrI5UO/Rz2wxWLxPc3SmQWWYZUIMq1tRLZjyY1FkdNoDSPOr966lsWg11bceJMzi2STOqfCdetUsNfurmFq5dQH4xbd1DDWM4UwRvv50f7Z9tcXfN/C3Db7pbzqIQhotXDlls3+UTpW17J4m1wrCYQXxF3HXQWnQoGWEJB/ZUG2CORc1Y5OMeN2LVs8juluZB9qltYi/aUqr3UV/iVXdFcRBzKCAwgxr1on294R+Dxd60BCEF7f/ANt5gD/SQyf7a9N/SL2axOMOHawgYIlwNLqsFu7K/EdfhNO8iVfDF0s8hw2NxFtYtXL6JMkW3dEnQSchAnYfKnXuJYp0Ie/iWRhBDXbrIw5gy0EeVem4nhF3CcAxFq8oVw2aAwYQ15CNRpVDF2mfs5h0RSztdVVUbszYhwqjzJil9VPrug0zA4bieKACW7+ICqICpdugKOQCq0AU447EXVyvdvXFmYa5cdQeRgkid69t7DcEtYC2cPmVsSyLdvkaxJKoJ/dEMB1hjzrKfobZ/wAFizbg3JGQHYv3XhB8s0Uvqqm0uA6TB28PKnMHHsRHuaF4hQDoZ95r1vjuO4wmFutiLdkWyhVyuUnK/gMAOf3q8gunWrccnLcRqhs0q5NKrAApq3fBDkwScs2dvMeJ5b2VZHnlrCmt3gT/AP57C/5U/iIIHudfS2a52PkvkHsKh7tAQBoDl9PEqekgDzIHnRVAARrpOvoGAn3Sy5/3nrVPDmPEdlIP/HNcb5FB/wAqlA1yb6ZPmLdr/tdPzrVCPZXJhTDPIAO8AH1KqD8mvt8qo9o7v6vzJn5DxL8y5/3VJhbubX97X0zZ7n/a1Q/tPei36tB9CD+dEBPwu2l22UcSsh4mIO/LyIHvVvHWswDEZtjtr4Vf6zHvQvAXcjR1BH8P81FE7OJBQN0k9eZmsvjTqTj+rRbmhaUjPY22LRC+seiHux/+n1ofiMfl2NXe0Nl3uAKyhRm5c2diT9RVGxw9FMk5j1O3yrL5FSyts1YW1BJEFtbtwzOVep/IUQdDkyB5HOaleI3FQCapaXRYmwLjMRcUm27HID4evrNPTijC4hLlgBGsaVc4lw4XiDmykc+tBbvArpMAJ65vyqLfsa2ugtxXiksrWnIIEHWu2+090KVdA4IiQcrUFPZu/wBU/wCR/lVLF8NxFs+JHjqJYfMUdCb5FlJ8tB1LlpxGd0/1LP1FQvIYw6uOs7/Os8991IksNOdWrd4kAzNafFwpSe3RTmzNpKzXdkri28dh7jsqIryzMwCqMrakk6VL+kLELdx965aZXQi3DowZTFtAYI0OoI9qx/emurfNbfS3szObPR+32Pt3MBgLdq5bd0RQ6q6syEWlEMAZXURrWt7UdtcPasD8Pdt3L7rlDI6t3YgZmJEwdoHM68q8L7/qJ964XU8iPeh6K2BqPTsFxWweDYmyb1sXXZiqF1ztJtnMEJzHY6+Rof8Ao24lZw+Nm7dS0ncOMzuqLmL28ozMYkgMY8jWJsmB6/ao72tNoVNfILNHgrGHxHEnF27bWwcTcd3d1VGQXHcAMTBz6D0aa1Xaf9I9n8Q6LgsPikQ5UuOQ2YQMxXwMAuaYg6gA15faXWpGtUXCLe4E2b7t5xbDcS4daxQuW7eJtlg1jvVz5WbKyqpgsJCODHwzVn9J3aVXbDfhMXmAS53nc3joZt5c/dtv8UT515y2BbcA/I1A9thuD8qkca2+rI2ekWeOI/Ab1q5iVfEMxhHuhrrKLqEQrHMRlBPoKNdme1OFwnCLRuXLb37YcrZDqbmc3LmXw7qIaS0aAk142Gini+3WhLEn/NkUj0r9GvaNPxWMv4zEW0e6ts5ndbYYgtomY7KMoA5CKZ+i7H2LeDxdq9ireHa54UZ7ioRmtlc6gsCYJ5HlvXnHfGk100Xju/uv8B1Ho+L4NY7pweO2bkKTkLg5yokCDfOpIHI15szzrTS1IVZG1yxNjtKne9cprICjXoHDR4bA5qiH+AfmI/3mvPq9DwrRbGmoQAHpCofvHyrBj5ZbIP4BgdORj5OUB+iP86Vq4X12aP4mmP47xP8A+OqOHvCG5fEB6nwD63W+VWMKZBO0kkHoCWVflmuH/ZWqPQjCGEbpt+z6MZX+FLf/ACof2hOYIvVj8xEf351c7weg+w/oFHvbPWqPFDNy1P7+vzUR9aNClXDXvHPRz8mB/OKI8Pu+Ag8mIPsJ++WgqrE/3sc0/MsPar2BeWMbGJHmpBHziPcVjhFxzGmTvGR8YxGW56qD9x+VScMwTXlz5gqzHUmN9OVBO0txjcXIpPhPwgnn5DTeq3AuLG25QsQW1HkRyPqPtVc4r1XqQ8ZPQqNynBrY3LH3A+wqT/DLQ/Z/iP8AOhH49m3Y+xI+1JSp3Z/+ZqzSukhbfbYTfh1r93+Jv51WucOt7jMPRv51GlhD/wC5cH+/+lTJh0G7M3q5P2oem3/5X8k1pdsqPgj+xcgj94T9RQK5xwpcZLiFSpgsslT79KNcT4rbt22a3BI6eLXlryrz17rMS0kkkknzO5qjJGK4LYSl2F+M4FLp7yyQzndBrPmo6+VVcPw510ZcpHIkaVDwzijWbgf4hBBE8jEweR0oxdxi3GLLsdda0eK6uyrPu7RNwPCDv0LqjKq3HYFQwhLbtqpEESBvVzD4U3vwZdLbM2KdGy27aZkBwhhhbQBgMz7j9o1Rw3EbtvP3dwpnAVipKtCsGEMDI1AqT/HsSyNba7cKkgnM7NsHWASdiHYEc9OlXue/BUolnBKLqq160jqMZaUC3ZRTkdL/AICLaqzrmCSupMQNai4tgWXC/rWw7uuJCZrCW0hRbfMpNtEkEgEb7Ch6Yt12LLqG0YrDCYOnMSdfM1XvXi0ICcszE6TsDG0wTr500Xb2BKLSC9jCgnDnuwVbB4hm8Igsox2QnqwyJB5ZF6CucL4cly3hyygBrGNLvkDGVW7keCRmZYBGukDUVUucXvWrYS3euIo0AW46gSZMAHTUk+9Ow3FblwBrlx3YArLOzGDoRJOxBMjzNPpYthZOEhA3dojhLAewWQN3rM6C9ddIOZkBcC22ZUygwYJZ2BwBuHD3LltA34pNQioLthPHdLIqhWCZQM0ahyDMaCDi3EZSRlOZYYjKxiWG0HQajoK4/EbzMSzuSwysxZySh/ZLE6r5bUNJDTcIu96MMbioScWqGLdtJQohKkIoBEk703g+HtO9u4udk7wW2W4i65rbuCpBIaMmo0iV61nUvMsZWYQcwhiIb94RsdBrU1zG3HIZ7jsV+Es7MVneCTp7UafRAxg7Nhrcr4z+IwynPaVIV++kA52kHKJGmw3ruO4ZYRcVbNpDcyFyYA7kd/aCIsbOVcljyBC/vUDt3CNASBIOhI1Wcp9RJg+ZqVbh18R8XxanxSQTm66gHXmKNO+RQzj+CYbvHygANctpdOQL+HtNklrY1HiMg3NMsAR49aTcPL3Ltq5ZRLaJcJAsops5FY22F5QHY5lUeJmz5o1JBEAutJOYyRBMmSDuCeY0FPbEuVCF3KDZSxKj0UmBU0sNlg8PRgLQKEnBoRbOFtgd4cIGz/iR41YN45jUjKSASaxpTKYIg1rHxtwpkNx8kRkztlgbDLMR5Vk8U8u2s61FGg2N7+u1XpURQYa9Q4YBkTQaqOXl/KvL63S8VcP3aIBA0LdB5CsEeGy+rZqUAHIfKiAtqQJA/v8A8n51kU4ld6p/xP8A8qJWeNH9pfkfyNNDPD5Glil8BK9YK6rqBHrpB9/gX60GxN+biCfh1PzUj6KaILxNG5keo/lWcS543dtJaddNP1g+xWtWOcX2UTg49FnFOQY8x7yG/OrKN3asZ5yZ9AT/ANR/tNQHCM5zAqNiNZMR/WmY7AswAa5pzCrrOpJknzpck4QuTDBSl7QLxXjBIKIYB3PXyHlQTDW4Odp01Hr1NaN+CWwQfE2vNwv0yH71KvCEYkAHlqW8pPwj8q5ssqm27NSioqgbhuLjYmDWg4aly4uYEKvInWfQUEv8BG0keoDD/kI+1GuE3Gtott48OispkRyBG4PtVuPMm6YJwdbBPuFUSzMY35Cq/EbxW3NpM5kA6lsoPMifSu4y/NtgIJIIGvMjSqeHtBASxzExPTTYR770ubPKLpcUHHiXLM/hu+tsSVIDHmQJO4H3qS9iIfKAVcnYCMxP0NaVLgIytFUr9m2DIAVhzG3y5Vz3NN3RrjJ8AR7q5iHtLP8AmXX5j71GXtg+Fco5ZSY+pq5xJAykMdf2Tz9qCsjLpv8Aet3hStvr6KfJSpOgnKnZ/mKhuWmOxB+lVBmGpBHsasYcjcmujbMVIiyGfEKt4Zf2jTbrZj5U17hiBpToRkONuyY6VzCX8hHQ7/lULoa6go2CgvNOVqoWXZRG4qzauyaIC1NIGoproNBEJ1apleqqtUqtTELAalmqINSzVCElx9DWYuGSfU0fxLwp9Kzk0GQfFKuUqhAZWzR9R/pP/X+dCeHhe60ABMhjzkEH5Rmq8X1B5Q33T+tYlD2v9C9P3Iu5tKat6qyXq49wVj9M16ggL4pG6KHC6KcLtTSSwit6NiR6GK6b07k/OqCvTs9NpvYFouG4Op+dJbgof3lIXvOl0IKkEw4ruYUMGJpHE0NBLCheoLr5dZgfSq345QNd6pNjsvxGQef5GjoT5DqJr2MkwpzeegEjzq5YdINy66zyRWzE+ZC6z5Vkb13xMVJCzoPKo++bqaHoq7EeToL38X+sOSSkkhWGoB95HzqRbgJJjU+8UHt4gz4tR7VKLn97VqwQWp2uimctuQoLoOxpjMBtpQ7Od5NXktZo1rUo77FNkgOlNJrhamzVorG3TpTrKc6hd5PkKnVxyqEJTTrG9QzUlg71CFma5mpmakGqEJlapVeq4anBqZCljPSz1DmruaoQ5in8B9KA0XxreA0JmlYyHTSpTSoWQuYZgqmNBJEAdBuTzOnlVpU8EydBvGgj1M7+VKlVSCV3fcTtP0zD/rTGPn/ct/8AGlSoyxxGjJjc5/v1UfmflTVvH7fWKVKkeOJNchLeY7NA9Kp3MTck+I/QUqVZ6Vlrbon4fmdvEzEDWJ38qMsFUEwPlSpU8UqEsqM/SqyY9T1GvTelSqvIkPGTIr/EOQE/SqN+6TpXaVCJJNleasYZASZ2FKlRFRE5E6CKmt7CuUquw8sWRMU86I22iKVKtSEKr3dTXO8ME+wpUqjINtrpNdYRSpUpDgunrU2Hv6wedKlTIBaD13NSpUSDlanh6VKmAOzUs1KlUCVcc/hodNKlSSIOkUqVKiE//9k=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8" name="AutoShape 8" descr="data:image/jpeg;base64,/9j/4AAQSkZJRgABAQAAAQABAAD/2wCEAAoHCBUUFBgVFRUYGBgaGRsaGhobGBoYGxgYGBsZGxgYGxgbIS0kGx0qHxgYJTclKi4xNDQ0GiM6PzozPi0zNDEBCwsLEA8QHxISHzMqJCozMzMzMzwzMzMzMzEzMzMzMzMzMzMzMzMzMzMzMzMzMzMzMzMzMzMzMzMzMzMzMzMzM//AABEIALcBEwMBIgACEQEDEQH/xAAbAAABBQEBAAAAAAAAAAAAAAAFAAIDBAYBB//EAEMQAAIBAgQDBgQCCAYBAwUBAAECEQADBBIhMQVBUQYTImFxgTKRobEUwQcjQlKi0eHwFWJygpLC8TND0mNzg7KzJP/EABoBAAIDAQEAAAAAAAAAAAAAAAECAAMEBQb/xAArEQACAgEEAQQBBAIDAAAAAAAAAQIRAxIhMUEEEyJRYQVxgZHBoeEUMkL/2gAMAwEAAhEDEQA/ANnhrS3kHX7Gn4xGW2VI5UG4FiyjhWkTWuvQVnyqpEPOME5Fxp0INbbs9xEvoeVY/iuVbxA0mjXZ+5lOulSyJB/tK8W5FZ/CXNJ51Z7Q9oMOq5GuCY2GsepFZlOO2xsD7wPpv9KmqKdstjGTVGma2LlZDjd9bbFQf6URTjOZSFBE7HQ1m+JYNjLanXUhS8+pPL2pcmWLVRHhjadsFYjietVLuMzGMx0HWoMdhCpOuvTbX0P2qmqEams7haLlL5Cw4gVIU6iOdTBUuKcmjdKDYZ5Yk9Kdg75Dk9KVJx46GpS5KeN4c6kyKiweEZmgCa2Kt3oyEDNyNEsBwkWk28VFeV7d+Qf8b3fRi/8ADmDgEUTs8JYnaiz4UF9VPrRThls5GMSRsKxZ/Kklsb8PjxXKBfB8A9u4GiBBmqfaO5439f5VrsQmSx3jCDWE4vezuT5zXX/ESc05M5n5FKMqQOFdrgrtd05Z0U4VxK6aICQNpRrBYoFYoAas4VitBqwoI4jeatWdLTx1FDL10nlRCwf1J/1VU0kPbY28s/f5/wBZqbBpOvT70xBIjp+f9fvVjC6SOtGrBdHb9hSS0a1XW2CYq/fXwz0qlYUzVWmpMdO0OtYJSCSTodKd+BHU1wXMs+dR3sXGlCV9DRiL8FrvXThPOkmK0rj4qimyOBz8OeorlP8AxIpVYJR6YcGG1B1opYdwuU0DwFtuTUaw95hoRXITLmjJcb4a/ed4B7cvKqGKx5IgaIIEDQu5PhEjXLoT6Ctj2kuAW4GhYgeg5/n9K8/xRiXbYA5R1Y6fQaf7jVGSdOkXYodkpwS3BoY5s2m/QdAKoPwQSWWco9dT6nczG1V8PimdoLZUBlj59AOvICtNhLrXICjKg0H98zWZyaNKRmLXDrviK5pHrz2HlVnDu9kxcZyTyGgH861rYtF8CAN9p5sx56+1V8TiLTTKBmPOP7j+9qXV8jUCblu1fWCoJ2nwhh79ay/FeCXLfUjk2/poJrZrgbYHeZTMwqgwJ9ByFOSGEGI9NPTU1ZDI0LKCZ5s9sAa7/frVjAYJnOi6czRrG8KJv5QvhOo6CTtHLY1psLw1VUL86eclQccXYA4jbKopWA2n0o9Zk21zbwKdxrA2hbNxVLOo0A20ofgOKC4uuhrClSNnMi+kZTNLgM5200qnec7CrvC0KKXZtKxTgra+TYn7dyp28x/d2AvUjT6/lXn1u6WAPWiPa/in4h4B8KyPU86E4T4F9K9R+IxenDSzznnzUp2h5FcmntTQv03+3512TAOVqcTUS05mo2QfabWr9txQpWqylzSkkPFhFrg6VeQ/qR5tQa1dAoyD+qTzNKFuyO0+Vp5bH0NXcSpUDz50PYczt5UUw11blvJJlRpIgwNqie9AkhB8wHpUKSDFOsGDBp9xwhnkaXJ8hh8EZWY0prYUE1bLqRoRUanlWSeRrai+G3BSfDwYFd/C0QzdaY66TRjNsLbKP4elU00qv1fZXubjCYjKaPYa+GoTYwqjeiNlQBpXLHA3aXElri2xsNT78/YA1ksf+sd9SEAAB9zt56T860XaGVZyPiYAL6ftAeu3uaC5AUAHKNBrJgE+w0FZcr9zZrxLYF4ayJHh05D/AM7nzP8ASjnfwuXMASIMSSoP7K/maoJhmJ6dTMe07x6RVtMCY5+2n1MVkeRGlRZ1bijQT8spMfP6kU1SzuFUhRtzLH5fardjhZfQaDmSf7/OjXCOFpbbNuw2J5eYmpC5MjpF/A8HCoAemoP2gfzpmJ4JIICoZBGgg6+9F0NSl60tKinezDvbyXMriWQCTtAMQf8ANRHCWFuaTVbjLzffygfQfzrvDGKuIqt7I0RQQeyttGUiddfQ1mOI8Ayt3lr4TqQPuKP4i6Czg3BJ2FLhLlfA+oOx60mpNaWHTKL1IFcOwakDMJFaTF8EtX8OyKIkctD7EVNiMCAMyjTnXOFvBIrHBuOSmh8j1xuLPD+0PCHwrG23seoqtg7E21PlW/8A0oYdnymBGb3kj7VjsEmW2AeQr0/4/Jq3fJxvJhRL2e4et66yNyRmA/zCANOY1osMOi5w4ylD+tUMv68FC6hJjL4mjWdGgyZBAYTGG3eW4pIAIDQASUOjgA6GROh5xXoNjB3Lgdrdy3kvDKxuIyXESMuQJmOYwf3t+moqvzoZfU1X7WtvpjeJHHLaToyvFuFhcN3xAUk2ygBBhHBIUkaMdfoPOaeH7L4q4iulsFWVGU51Eq4Ug6nTRxPvVjtbjiXFgM5FuM+ZMmZ40YKTmy5SInrPnUuBu4VlRGxGKQhLQeHbJIUM3dqFM5HCqAcoA1WconV4kcscXve7d/NLpGfLpcvaV7HZHEloZFU+PwlxmItuEdgu5AJX1zCKe/Zq8CFyoCzqgm4nxuMypvq2U5oHL5UVw4woXx4i8PBckB7jy7sSyeK2vgJysTu0GQDBqhxW+q3MuGv3igVQpLup8JJAAEQoOoHKetaFKTf+hKRCnZjEyAVWc2WM43LOg8tSjfKjI4Bf7tAEBhSdGHJVaJPOHFBrHEb6ai/dBmf/AFH3knrrqSfc0sdj7rATceApX421VgAw32IAEbaCjUmHZE3FcDcw5VbojMCRBDSAYmRVVMWSVOaMuw018qHYjFXGMtcdj1ZmY/U+Q+VQm6x3g+oFMo0K3ZozjbR1nKZ/uaiv4lSylXUwdIPz0NAg8/sj2kV3uCdh9ZokDl/FEqoBHOfeobWIYTrQnuXHI11HcdfrQcUwqVBpsUwjUkEV27jmDQDIgTpQc4pvL5VEL7fvGl9NB1hO5iySdKVVFxK+X1pUdBNZ6617UCanXGINJ1rxq72wvMfDC/WiXDuIXHzOXJ8ceQVNW+rKPODXJcaNK3Nt2mxq5AyxmGdQd94kxzI/OgmDxU6bAnUnxE/Oq+dTaDuxPjLADTkWP2qfgljvMTaA1SBPMSdT96yZFqbs0w2QcsWWYSqtl5EwJ9uVSvhXUgwuvUjXpvpRi1cEvEeFGhYkaHWRzMMvzoThi1y0Q48VtyMpEN4vENDsBmgelZqSZp02rH2bLE+K4OuVdfmf/NF7KHehWHyqRG/OtBgyGFMuaA1SsfaxED4Sfp96hvcSUI7lWAUEnb2A8yYFLFcMdiMtxlHMCBPvEipMTw9O6NoGJESdTIIMnrVrTortWYl8Z3jFzuTP9KtW3LgqNNDrVhezgQwwMcmU1JhsEtsxqZ61W8cq3NCyR6MlhHZWMtJk6kzWy4eA9tQT6EcjWU46gtXiVXcSKNcAx4cqpEGs812i+T1Lc0dwXVEA5hTrNoyGiDzq/auAmKlZNDTOKl0ZNTWx5328VzcSfgM/Pl9JrEY3SRXrfaXBC5hyeY5+YrybiyFWYGut+M5/Yx+XVApTU1rGXUBVLrqDuFdgPkDUaITsCfauiw3MEe1dmSi9pUznq+UNEudSSTuSZPzNELVsIJNKxhwomqmLxE6DajyTge2Kk1atCdaoYWzmNXr9wKIoMK+WJ31iieNPwAb5QPnWfViSPWjKmWk8h9dqNbg6B2KtiTHWqrCOVXLu9Q39KgCFLkVYTG1TIpAVGkSy8ccfKnW8V5A1Ryin27YqKKJqYQZO8/ZAqpfw+WrhwqZJjX1oZcGu5+dWaVFCam2dmlTcnmaVKMBLW9bPhVv9UCw0JIymADALEsOk8hQPC8PC6tvR3D4pCO7nzXXkN9fOda4E8mraJ6HF4Cxx15nS+Ow7hsF3lsTAaTljrHikdIIq/wAKsmwyEyvjGY+wABNVuB4qRn2GgUHzBI/rRjEgXLQXYyDPmus/eq/TbM2XLCUriqRPj8WbNybah0fxkeRJBg8mWPcT5VZx3FrZQLlYExlbQwIBEtMnUkVnsNjAAbbzn1KnoVPw6+Sfai74UXLZIGoMr76/yrO1uWQltuQo+taHhbaVk7ck+YrRcPveGlit7LJPY0qXhFD76XACy5WfUgGdqrtbzAb6dGI+1WMIO7J1JJ3JJO3KT61phFSZnk6TZW4dxJ2JW5bIYb6aVFj3BYQNaMMARI50NxNuGJrROmtyiFpmc7T4UFEeNQYqlwJYYuRoKM9pWHdr5mhWAfLbMda5R007jRpcJixNGUuSDWMw1wzJo3huIoBq1ByjHsrlBsuY5f1LTtrXlGPe2bjaSJ/KvT7uIS8hQPv0NebcXwiWrrqusGOvIVt8DLcmk9qKM0FpVreymt5BpFdOKTY1OtpWAJAqN8HbY10ta7Mpy4iMNKHX8Oo5CrGIwZXVTIpuHwzsQTqJq/Hk+xJwTVkVi2FFRXMNmMzR92QCIFRMUP7Ip3lSKlCwNYwsMPn8qu2/hnrr7DanXlUAkenzpJtHkBVkJ6txJrTsVTak1RxJ1NGriAewoHdOtOitEJpLXWpoohHVZsLNVhRHAppRQGWLnwUHc60VxL+GhD00mLFDs9KmzXaQYF3cWx51JhMUyknnM/zqrUuaAp0Gh157xXI0pKkbp5Zzdydmv4Ziblxxbtg8m6ZJ0LH1MATWxz92qxJEAAkbmfigbAnWfTnQrsrw/urClx438TeUzlEHmFPzZq0dlh+2FjzAPuA249KeGMqcgTiblu4EdEE5pzftDWGEctCDG3rFHuE4k3FGYAHYAcxEkHzGusxEVUx/Cu8Um3KsY6hW6abA6nWgOGvm25a6W/VtIURmzEHSeese1ZM2LRK+maseTUq7NNieF5mLW2yzuNxXbeHuIQhdcxE7EDrE/wCnUzECOoq3axue0bkGQmdhqTETJ1JjzMTyFUcVczZHHxaNGmisZ0nTeDJB1KEnQCrsHiJt6t11+4mXyZJKv3C2GS4JDFSPIn7EVM9zxKPKosJezrPsd/bfXUa6nMdyBNQXrkNVscMYNpCeq5K2E8DiZlTTcePDNDMLdhhRK82ZSKqyKmPB2Y3jmMzOqdBNR2r2S0T51J2jtBWVvagnEcVlsQNya5OWHupfJ08cvbZdXiBYxOlMxGMK7Gs/hFuEyTAp99jrr9aj8fbYMcyvcJniR+JGyuOXI1QvYwXHZm+I6mg3EbzR4dxzqpbdmAJOpFb/AMd4qTb+jN5vkJxSNp2Va3dxlm24zI75Sp2Ig6fStZx3iHDcJiHsNgszJlkhoBzKr7E/5qwHYQH/ABLC7/8Aqef7rVe/Scx/xPER/wDS/wD5W66bxLVX0czX2bEYDBWLH47FIxW602LAOyvLIuhGY5RmMmAPOncJPDeI5rNm2cPeClkjYgRJgHK0SJEAxsd6rXMMeL8LsJYdBiMMFD22OWcqZD/pDABlbbkY1hnYnsrewN1sbjilhLSvALKxJYZSxKkgCJgSSSRp1RRST33C5WO7FcKtXbuMt4m0HbD5BBnRgboeDpIOQa+lN4BiOF8Sf8OuFew7Izo6t0idmImDMMCNDVz9G/FhicTxO9lhXNtwNjkJv5QehygT5zQLC9vcDhwXwfDwlxlyhnI0UwY0kkaDwgiYGtM1K2q+AWEuG9msPhsPfxWNDXlt3XREUkBslzu1YgEas3ImAOtEOBDh+Ms4h7eDFs2knxGdSrkEQeWWqn6PeIPfsYoYoK+El7j3H0h3Od1GkFd35ZSRG4gp2V4hg7uHxv4PDvZCp487TnlLmUjxtGx6b1G2k+f6A+TPccwFleD2sSltRcZlDXBMkFnGvLcAVR7D8Hw9/BY67dtq7W1YoxmUIts2kHqAaqcA7dXMLZNi5YTEWTMIzQBmMsJKsCpMmCNya2nZrjyYvA4428LbwyJbcBLcQc1tySYVRPtVktcYtffIipgHsVwvCHhl7FX8KMQ9u4+gBzsAtuFWD1Y0K41xTANYdbfCrlh2EJcYQEaRrqfWtT+jq5f/AMIvnCgNfF1+7BywWyWt8xA2nc0H7Upxu7hXGLtILKfrHKm0CAms+G4SfQCon7nb7+f6C+AhY4fgcPwzC4q5gPxD3AitkBLZmR2LnXbwR7ig3GMbhHtqtjBPhmzSWaRmUKwKwfMqfatlgrmNXhGCOARWu5beYNlju8jyfEwEzk586yfa3/FDbS5jbSKqEqrKbfxPBIIRyT8AqY37t338/wBAktjH3zJih10a0UwySSTVDGjxGtVldFalSpVAghtDRfsvge+xKIRKr43/ANKbD3JUe9CnFbHsNZC27t08yEEbkKJIB6ksoHmBXLSt0aHwa9MUC8AaDUn10UTynU+mXQ5oohYciDHiMEaZQo67qP4SD5UCwt3wM+5BZz0JEgkTygQD0gdZK4YZLZYxnjUj98yJ11MFXbU/+2vWtEUIwvgXXUA5mKljqfENJMEZf2h16daDdpsADDBQSWA6coEDYnRpg9PMAtgLIQoTplUJHQK6E/xJdM1HxZotg81Kk9OjiOfwOPSBQzw1Qa/j9SQnplaGcNvMAA52VDrEDMB18KnlszdAKrcSBt3reWQjKQNCMsBAqx8Xwg7gExpB1q4/E7MW7jnJm/ViRB100ZfhPkCOe8VR4lxBbcWnTMM0tBy5PigqFkZsyxqWOu4oeLJvEm1TrgWb97sutcuCBayqojMdCQs6wR4VVjMlRqZAkDMGB8zE8qoYviGQBQMykZgwI8UgakDZthHIQBpFVxxI8lpcvkQi6fKL8WCTVoOLcgir5xIy71kmxrdYrrXSRJbT1rFlzqX/AFRqhiceWWu0s3F8Gp00FYfHLckB1ZEnmIrWJjO7fKwhTordfI9DUhUODbueIHUT05EVlcJXdGmLSVAfhXDLV4R3hDf6qo8Q4KyMVBn/AHb/ADNGeHdn7Rdi7EwdADGnUxR5OHYddcimOZ1PzNRRlyVyaTo82uYEqYuSnrUi5EMLr0JrQcW4qj5Rbtr4WmYmY2ofisQruWyBZO0baCtHh5Lm/ihfIxtRT+yLDYw5gVJVh8JUkMD5Eag0/vHLFnV3YnVmzuxjQSzanSB7UW7HlPx2G0E94I+TVq+13bbEYXF3LKFAiZIzLJ8SKx1nqTXQTqWxilb2MImJNtgylkbkwzIR1hhBp+Ov3Lkd9cd41XvHd49M5NbH9Jjm9gsG7MAzrmOkAlrakwPepv0jcGvYu/gbNrdlu5mOyLNnM58gPmYHOnUk6/cQwNhWQMbT3LYbRzbd0DRMBihE/Ed+vnQ6/wAGZRKhiOmU/wAq9e7RWLFrg+KsYcytkd2xG5uBkZyW5tLanrI5UO/Rz2wxWLxPc3SmQWWYZUIMq1tRLZjyY1FkdNoDSPOr966lsWg11bceJMzi2STOqfCdetUsNfurmFq5dQH4xbd1DDWM4UwRvv50f7Z9tcXfN/C3Db7pbzqIQhotXDlls3+UTpW17J4m1wrCYQXxF3HXQWnQoGWEJB/ZUG2CORc1Y5OMeN2LVs8juluZB9qltYi/aUqr3UV/iVXdFcRBzKCAwgxr1on294R+Dxd60BCEF7f/ANt5gD/SQyf7a9N/SL2axOMOHawgYIlwNLqsFu7K/EdfhNO8iVfDF0s8hw2NxFtYtXL6JMkW3dEnQSchAnYfKnXuJYp0Ie/iWRhBDXbrIw5gy0EeVem4nhF3CcAxFq8oVw2aAwYQ15CNRpVDF2mfs5h0RSztdVVUbszYhwqjzJil9VPrug0zA4bieKACW7+ICqICpdugKOQCq0AU447EXVyvdvXFmYa5cdQeRgkid69t7DcEtYC2cPmVsSyLdvkaxJKoJ/dEMB1hjzrKfobZ/wAFizbg3JGQHYv3XhB8s0Uvqqm0uA6TB28PKnMHHsRHuaF4hQDoZ95r1vjuO4wmFutiLdkWyhVyuUnK/gMAOf3q8gunWrccnLcRqhs0q5NKrAApq3fBDkwScs2dvMeJ5b2VZHnlrCmt3gT/AP57C/5U/iIIHudfS2a52PkvkHsKh7tAQBoDl9PEqekgDzIHnRVAARrpOvoGAn3Sy5/3nrVPDmPEdlIP/HNcb5FB/wAqlA1yb6ZPmLdr/tdPzrVCPZXJhTDPIAO8AH1KqD8mvt8qo9o7v6vzJn5DxL8y5/3VJhbubX97X0zZ7n/a1Q/tPei36tB9CD+dEBPwu2l22UcSsh4mIO/LyIHvVvHWswDEZtjtr4Vf6zHvQvAXcjR1BH8P81FE7OJBQN0k9eZmsvjTqTj+rRbmhaUjPY22LRC+seiHux/+n1ofiMfl2NXe0Nl3uAKyhRm5c2diT9RVGxw9FMk5j1O3yrL5FSyts1YW1BJEFtbtwzOVep/IUQdDkyB5HOaleI3FQCapaXRYmwLjMRcUm27HID4evrNPTijC4hLlgBGsaVc4lw4XiDmykc+tBbvArpMAJ65vyqLfsa2ugtxXiksrWnIIEHWu2+090KVdA4IiQcrUFPZu/wBU/wCR/lVLF8NxFs+JHjqJYfMUdCb5FlJ8tB1LlpxGd0/1LP1FQvIYw6uOs7/Os8991IksNOdWrd4kAzNafFwpSe3RTmzNpKzXdkri28dh7jsqIryzMwCqMrakk6VL+kLELdx965aZXQi3DowZTFtAYI0OoI9qx/emurfNbfS3szObPR+32Pt3MBgLdq5bd0RQ6q6syEWlEMAZXURrWt7UdtcPasD8Pdt3L7rlDI6t3YgZmJEwdoHM68q8L7/qJ964XU8iPeh6K2BqPTsFxWweDYmyb1sXXZiqF1ztJtnMEJzHY6+Rof8Ao24lZw+Nm7dS0ncOMzuqLmL28ozMYkgMY8jWJsmB6/ao72tNoVNfILNHgrGHxHEnF27bWwcTcd3d1VGQXHcAMTBz6D0aa1Xaf9I9n8Q6LgsPikQ5UuOQ2YQMxXwMAuaYg6gA15faXWpGtUXCLe4E2b7t5xbDcS4daxQuW7eJtlg1jvVz5WbKyqpgsJCODHwzVn9J3aVXbDfhMXmAS53nc3joZt5c/dtv8UT515y2BbcA/I1A9thuD8qkca2+rI2ekWeOI/Ab1q5iVfEMxhHuhrrKLqEQrHMRlBPoKNdme1OFwnCLRuXLb37YcrZDqbmc3LmXw7qIaS0aAk142Gini+3WhLEn/NkUj0r9GvaNPxWMv4zEW0e6ts5ndbYYgtomY7KMoA5CKZ+i7H2LeDxdq9ireHa54UZ7ioRmtlc6gsCYJ5HlvXnHfGk100Xju/uv8B1Ho+L4NY7pweO2bkKTkLg5yokCDfOpIHI15szzrTS1IVZG1yxNjtKne9cprICjXoHDR4bA5qiH+AfmI/3mvPq9DwrRbGmoQAHpCofvHyrBj5ZbIP4BgdORj5OUB+iP86Vq4X12aP4mmP47xP8A+OqOHvCG5fEB6nwD63W+VWMKZBO0kkHoCWVflmuH/ZWqPQjCGEbpt+z6MZX+FLf/ACof2hOYIvVj8xEf351c7weg+w/oFHvbPWqPFDNy1P7+vzUR9aNClXDXvHPRz8mB/OKI8Pu+Ag8mIPsJ++WgqrE/3sc0/MsPar2BeWMbGJHmpBHziPcVjhFxzGmTvGR8YxGW56qD9x+VScMwTXlz5gqzHUmN9OVBO0txjcXIpPhPwgnn5DTeq3AuLG25QsQW1HkRyPqPtVc4r1XqQ8ZPQqNynBrY3LH3A+wqT/DLQ/Z/iP8AOhH49m3Y+xI+1JSp3Z/+ZqzSukhbfbYTfh1r93+Jv51WucOt7jMPRv51GlhD/wC5cH+/+lTJh0G7M3q5P2oem3/5X8k1pdsqPgj+xcgj94T9RQK5xwpcZLiFSpgsslT79KNcT4rbt22a3BI6eLXlryrz17rMS0kkkknzO5qjJGK4LYSl2F+M4FLp7yyQzndBrPmo6+VVcPw510ZcpHIkaVDwzijWbgf4hBBE8jEweR0oxdxi3GLLsdda0eK6uyrPu7RNwPCDv0LqjKq3HYFQwhLbtqpEESBvVzD4U3vwZdLbM2KdGy27aZkBwhhhbQBgMz7j9o1Rw3EbtvP3dwpnAVipKtCsGEMDI1AqT/HsSyNba7cKkgnM7NsHWASdiHYEc9OlXue/BUolnBKLqq160jqMZaUC3ZRTkdL/AICLaqzrmCSupMQNai4tgWXC/rWw7uuJCZrCW0hRbfMpNtEkEgEb7Ch6Yt12LLqG0YrDCYOnMSdfM1XvXi0ICcszE6TsDG0wTr500Xb2BKLSC9jCgnDnuwVbB4hm8Igsox2QnqwyJB5ZF6CucL4cly3hyygBrGNLvkDGVW7keCRmZYBGukDUVUucXvWrYS3euIo0AW46gSZMAHTUk+9Ow3FblwBrlx3YArLOzGDoRJOxBMjzNPpYthZOEhA3dojhLAewWQN3rM6C9ddIOZkBcC22ZUygwYJZ2BwBuHD3LltA34pNQioLthPHdLIqhWCZQM0ahyDMaCDi3EZSRlOZYYjKxiWG0HQajoK4/EbzMSzuSwysxZySh/ZLE6r5bUNJDTcIu96MMbioScWqGLdtJQohKkIoBEk703g+HtO9u4udk7wW2W4i65rbuCpBIaMmo0iV61nUvMsZWYQcwhiIb94RsdBrU1zG3HIZ7jsV+Es7MVneCTp7UafRAxg7Nhrcr4z+IwynPaVIV++kA52kHKJGmw3ruO4ZYRcVbNpDcyFyYA7kd/aCIsbOVcljyBC/vUDt3CNASBIOhI1Wcp9RJg+ZqVbh18R8XxanxSQTm66gHXmKNO+RQzj+CYbvHygANctpdOQL+HtNklrY1HiMg3NMsAR49aTcPL3Ltq5ZRLaJcJAsops5FY22F5QHY5lUeJmz5o1JBEAutJOYyRBMmSDuCeY0FPbEuVCF3KDZSxKj0UmBU0sNlg8PRgLQKEnBoRbOFtgd4cIGz/iR41YN45jUjKSASaxpTKYIg1rHxtwpkNx8kRkztlgbDLMR5Vk8U8u2s61FGg2N7+u1XpURQYa9Q4YBkTQaqOXl/KvL63S8VcP3aIBA0LdB5CsEeGy+rZqUAHIfKiAtqQJA/v8A8n51kU4ld6p/xP8A8qJWeNH9pfkfyNNDPD5Glil8BK9YK6rqBHrpB9/gX60GxN+biCfh1PzUj6KaILxNG5keo/lWcS543dtJaddNP1g+xWtWOcX2UTg49FnFOQY8x7yG/OrKN3asZ5yZ9AT/ANR/tNQHCM5zAqNiNZMR/WmY7AswAa5pzCrrOpJknzpck4QuTDBSl7QLxXjBIKIYB3PXyHlQTDW4Odp01Hr1NaN+CWwQfE2vNwv0yH71KvCEYkAHlqW8pPwj8q5ssqm27NSioqgbhuLjYmDWg4aly4uYEKvInWfQUEv8BG0keoDD/kI+1GuE3Gtott48OispkRyBG4PtVuPMm6YJwdbBPuFUSzMY35Cq/EbxW3NpM5kA6lsoPMifSu4y/NtgIJIIGvMjSqeHtBASxzExPTTYR770ubPKLpcUHHiXLM/hu+tsSVIDHmQJO4H3qS9iIfKAVcnYCMxP0NaVLgIytFUr9m2DIAVhzG3y5Vz3NN3RrjJ8AR7q5iHtLP8AmXX5j71GXtg+Fco5ZSY+pq5xJAykMdf2Tz9qCsjLpv8Aet3hStvr6KfJSpOgnKnZ/mKhuWmOxB+lVBmGpBHsasYcjcmujbMVIiyGfEKt4Zf2jTbrZj5U17hiBpToRkONuyY6VzCX8hHQ7/lULoa6go2CgvNOVqoWXZRG4qzauyaIC1NIGoproNBEJ1apleqqtUqtTELAalmqINSzVCElx9DWYuGSfU0fxLwp9Kzk0GQfFKuUqhAZWzR9R/pP/X+dCeHhe60ABMhjzkEH5Rmq8X1B5Q33T+tYlD2v9C9P3Iu5tKat6qyXq49wVj9M16ggL4pG6KHC6KcLtTSSwit6NiR6GK6b07k/OqCvTs9NpvYFouG4Op+dJbgof3lIXvOl0IKkEw4ruYUMGJpHE0NBLCheoLr5dZgfSq345QNd6pNjsvxGQef5GjoT5DqJr2MkwpzeegEjzq5YdINy66zyRWzE+ZC6z5Vkb13xMVJCzoPKo++bqaHoq7EeToL38X+sOSSkkhWGoB95HzqRbgJJjU+8UHt4gz4tR7VKLn97VqwQWp2uimctuQoLoOxpjMBtpQ7Od5NXktZo1rUo77FNkgOlNJrhamzVorG3TpTrKc6hd5PkKnVxyqEJTTrG9QzUlg71CFma5mpmakGqEJlapVeq4anBqZCljPSz1DmruaoQ5in8B9KA0XxreA0JmlYyHTSpTSoWQuYZgqmNBJEAdBuTzOnlVpU8EydBvGgj1M7+VKlVSCV3fcTtP0zD/rTGPn/ct/8AGlSoyxxGjJjc5/v1UfmflTVvH7fWKVKkeOJNchLeY7NA9Kp3MTck+I/QUqVZ6Vlrbon4fmdvEzEDWJ38qMsFUEwPlSpU8UqEsqM/SqyY9T1GvTelSqvIkPGTIr/EOQE/SqN+6TpXaVCJJNleasYZASZ2FKlRFRE5E6CKmt7CuUquw8sWRMU86I22iKVKtSEKr3dTXO8ME+wpUqjINtrpNdYRSpUpDgunrU2Hv6wedKlTIBaD13NSpUSDlanh6VKmAOzUs1KlUCVcc/hodNKlSSIOkUqVKiE//9k=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3019" name="Рисунок 16" descr="Без названия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3860800"/>
            <a:ext cx="26193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/>
              <a:t>Подраздел 1006 </a:t>
            </a: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Другие вопросы в области социальной политики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(3423,9 </a:t>
            </a:r>
            <a:r>
              <a:rPr lang="ru-RU" dirty="0" err="1" smtClean="0"/>
              <a:t>тыс.руб</a:t>
            </a:r>
            <a:r>
              <a:rPr lang="ru-RU" dirty="0" smtClean="0"/>
              <a:t>) </a:t>
            </a:r>
            <a:r>
              <a:rPr lang="ru-RU" b="1" dirty="0" smtClean="0">
                <a:solidFill>
                  <a:schemeClr val="tx1"/>
                </a:solidFill>
              </a:rPr>
              <a:t>100 %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2780928"/>
          <a:ext cx="9144000" cy="407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71625" y="-214313"/>
            <a:ext cx="10258425" cy="1966913"/>
          </a:xfrm>
        </p:spPr>
        <p:txBody>
          <a:bodyPr/>
          <a:lstStyle/>
          <a:p>
            <a:pPr algn="l">
              <a:defRPr/>
            </a:pPr>
            <a:r>
              <a:rPr lang="ru-RU" sz="3200" b="1" dirty="0" smtClean="0"/>
              <a:t>             </a:t>
            </a:r>
            <a:br>
              <a:rPr lang="ru-RU" sz="3200" b="1" dirty="0" smtClean="0"/>
            </a:br>
            <a:r>
              <a:rPr lang="ru-RU" sz="3200" b="1" dirty="0" smtClean="0"/>
              <a:t>              </a:t>
            </a:r>
            <a:r>
              <a:rPr lang="ru-RU" sz="3200" b="1" dirty="0" smtClean="0">
                <a:solidFill>
                  <a:schemeClr val="tx1"/>
                </a:solidFill>
              </a:rPr>
              <a:t>Раздел 11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Физическая</a:t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              культура и спорт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             (18 397,2 </a:t>
            </a:r>
            <a:r>
              <a:rPr lang="ru-RU" sz="3200" b="1" dirty="0" err="1" smtClean="0"/>
              <a:t>тыс.руб</a:t>
            </a:r>
            <a:r>
              <a:rPr lang="ru-RU" sz="3200" b="1" dirty="0" smtClean="0"/>
              <a:t>) </a:t>
            </a:r>
            <a:r>
              <a:rPr lang="ru-RU" sz="3200" b="1" dirty="0" smtClean="0">
                <a:solidFill>
                  <a:schemeClr val="tx1"/>
                </a:solidFill>
              </a:rPr>
              <a:t>100%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45059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43563" y="214313"/>
            <a:ext cx="3357562" cy="1643062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1203"/>
              </p:ext>
            </p:extLst>
          </p:nvPr>
        </p:nvGraphicFramePr>
        <p:xfrm>
          <a:off x="179388" y="1989138"/>
          <a:ext cx="8785100" cy="3925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2377"/>
                <a:gridCol w="1522723"/>
              </a:tblGrid>
              <a:tr h="43204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Направления</a:t>
                      </a:r>
                      <a:r>
                        <a:rPr lang="ru-RU" baseline="0" dirty="0" smtClean="0"/>
                        <a:t> расходов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Исполнение </a:t>
                      </a:r>
                      <a:r>
                        <a:rPr lang="ru-RU" sz="1600" dirty="0" err="1" smtClean="0"/>
                        <a:t>тыс.руб</a:t>
                      </a:r>
                      <a:endParaRPr lang="ru-RU" sz="1600" dirty="0"/>
                    </a:p>
                  </a:txBody>
                  <a:tcPr/>
                </a:tc>
              </a:tr>
              <a:tr h="500998">
                <a:tc>
                  <a:txBody>
                    <a:bodyPr/>
                    <a:lstStyle/>
                    <a:p>
                      <a:r>
                        <a:rPr lang="ru-RU" sz="1900" b="1" baseline="0" dirty="0" smtClean="0"/>
                        <a:t>Проведение  и организация  спортивных мероприятий </a:t>
                      </a:r>
                      <a:endParaRPr lang="ru-RU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658,9</a:t>
                      </a:r>
                      <a:endParaRPr lang="ru-RU" sz="2000" b="1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900" b="1" dirty="0" smtClean="0"/>
                        <a:t>Обеспечение деятельности МБУ</a:t>
                      </a:r>
                      <a:r>
                        <a:rPr lang="ru-RU" sz="1900" b="1" baseline="0" dirty="0" smtClean="0"/>
                        <a:t> «</a:t>
                      </a:r>
                      <a:r>
                        <a:rPr lang="ru-RU" sz="1900" b="1" baseline="0" dirty="0" err="1" smtClean="0"/>
                        <a:t>Каргопольская</a:t>
                      </a:r>
                      <a:r>
                        <a:rPr lang="ru-RU" sz="1900" b="1" baseline="0" dirty="0" smtClean="0"/>
                        <a:t> СШ»</a:t>
                      </a:r>
                      <a:endParaRPr lang="ru-RU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14 013,8</a:t>
                      </a:r>
                      <a:endParaRPr lang="ru-RU" sz="2000" b="1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900" b="1" dirty="0" smtClean="0"/>
                        <a:t>Реализация проектов ТОС в области спорта </a:t>
                      </a:r>
                      <a:r>
                        <a:rPr lang="ru-RU" sz="1900" b="1" baseline="0" dirty="0" smtClean="0"/>
                        <a:t>(ОБ+МБ)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1054,8</a:t>
                      </a:r>
                      <a:endParaRPr lang="ru-RU" sz="2000" b="1" dirty="0"/>
                    </a:p>
                  </a:txBody>
                  <a:tcPr/>
                </a:tc>
              </a:tr>
              <a:tr h="434471">
                <a:tc>
                  <a:txBody>
                    <a:bodyPr/>
                    <a:lstStyle/>
                    <a:p>
                      <a:r>
                        <a:rPr lang="ru-RU" sz="1900" b="1" baseline="0" dirty="0" smtClean="0"/>
                        <a:t>Реализация проектов в рамках механизма инициативного  </a:t>
                      </a:r>
                      <a:r>
                        <a:rPr lang="ru-RU" sz="1900" b="1" baseline="0" dirty="0" err="1" smtClean="0"/>
                        <a:t>бюджетирования</a:t>
                      </a:r>
                      <a:endParaRPr lang="ru-RU" sz="19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790,2</a:t>
                      </a:r>
                      <a:endParaRPr lang="ru-RU" sz="2000" b="1" dirty="0"/>
                    </a:p>
                  </a:txBody>
                  <a:tcPr/>
                </a:tc>
              </a:tr>
              <a:tr h="434471">
                <a:tc>
                  <a:txBody>
                    <a:bodyPr/>
                    <a:lstStyle/>
                    <a:p>
                      <a:r>
                        <a:rPr lang="ru-RU" sz="1900" b="1" baseline="0" dirty="0" smtClean="0"/>
                        <a:t>Приобретение трактора и навесного оборудования (РФ АО)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1586,0</a:t>
                      </a:r>
                      <a:endParaRPr lang="ru-RU" sz="2000" b="1" dirty="0"/>
                    </a:p>
                  </a:txBody>
                  <a:tcPr/>
                </a:tc>
              </a:tr>
              <a:tr h="434471">
                <a:tc>
                  <a:txBody>
                    <a:bodyPr/>
                    <a:lstStyle/>
                    <a:p>
                      <a:r>
                        <a:rPr lang="ru-RU" sz="1800" b="1" baseline="0" dirty="0" smtClean="0"/>
                        <a:t>Мероприятия в сфере обеспечения пожарной безопасности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128,9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Раздел 1301</a:t>
            </a:r>
            <a:br>
              <a:rPr lang="ru-RU" dirty="0" smtClean="0"/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Обслуживание муниципального долга </a:t>
            </a:r>
            <a:r>
              <a:rPr lang="ru-RU" dirty="0" smtClean="0"/>
              <a:t>49% </a:t>
            </a:r>
            <a:endParaRPr lang="ru-RU" dirty="0"/>
          </a:p>
        </p:txBody>
      </p:sp>
      <p:pic>
        <p:nvPicPr>
          <p:cNvPr id="46083" name="Содержимое 3" descr="2e51aa99d43b6da52699418f20a787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133600"/>
            <a:ext cx="8280400" cy="4114800"/>
          </a:xfrm>
        </p:spPr>
      </p:pic>
      <p:sp>
        <p:nvSpPr>
          <p:cNvPr id="5" name="Прямоугольник 4"/>
          <p:cNvSpPr/>
          <p:nvPr/>
        </p:nvSpPr>
        <p:spPr>
          <a:xfrm>
            <a:off x="933636" y="2492896"/>
            <a:ext cx="516519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166,5 </a:t>
            </a:r>
            <a:r>
              <a:rPr lang="ru-RU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тыс.руб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49%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25"/>
          </a:xfrm>
        </p:spPr>
        <p:txBody>
          <a:bodyPr/>
          <a:lstStyle/>
          <a:p>
            <a:pPr>
              <a:defRPr/>
            </a:pPr>
            <a:r>
              <a:rPr lang="ru-RU" sz="3600" b="1" smtClean="0"/>
              <a:t>Структура доходной части бюджета </a:t>
            </a:r>
            <a:endParaRPr lang="ru-RU" sz="36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321410"/>
              </p:ext>
            </p:extLst>
          </p:nvPr>
        </p:nvGraphicFramePr>
        <p:xfrm>
          <a:off x="-108520" y="908720"/>
          <a:ext cx="9073008" cy="5187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87350"/>
            <a:ext cx="9144000" cy="2324100"/>
          </a:xfrm>
        </p:spPr>
        <p:txBody>
          <a:bodyPr/>
          <a:lstStyle/>
          <a:p>
            <a:pPr>
              <a:defRPr/>
            </a:pPr>
            <a:r>
              <a:rPr lang="ru-RU" sz="2800" dirty="0" smtClean="0"/>
              <a:t>Расходная часть бюджета за 2022 год</a:t>
            </a:r>
            <a:br>
              <a:rPr lang="ru-RU" sz="2800" dirty="0" smtClean="0"/>
            </a:br>
            <a:r>
              <a:rPr lang="ru-RU" sz="2800" dirty="0" smtClean="0"/>
              <a:t> составила 1 375 076 716 руб. 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(96,4 %)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3118191"/>
              </p:ext>
            </p:extLst>
          </p:nvPr>
        </p:nvGraphicFramePr>
        <p:xfrm>
          <a:off x="323528" y="1268760"/>
          <a:ext cx="856895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-1500188" y="-285750"/>
            <a:ext cx="9829801" cy="2062163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РАЗДЕЛ 01</a:t>
            </a:r>
            <a:br>
              <a:rPr lang="ru-RU" sz="3600" b="1" dirty="0" smtClean="0"/>
            </a:br>
            <a:r>
              <a:rPr lang="ru-RU" sz="3600" b="1" dirty="0" smtClean="0"/>
              <a:t>Общегосударственные</a:t>
            </a:r>
            <a:br>
              <a:rPr lang="ru-RU" sz="3600" b="1" dirty="0" smtClean="0"/>
            </a:br>
            <a:r>
              <a:rPr lang="ru-RU" sz="3600" b="1" dirty="0" smtClean="0"/>
              <a:t> расходы </a:t>
            </a:r>
            <a:r>
              <a:rPr lang="ru-RU" sz="3600" b="1" dirty="0" smtClean="0"/>
              <a:t>–</a:t>
            </a:r>
            <a:r>
              <a:rPr lang="en-US" sz="3600" b="1" dirty="0" smtClean="0"/>
              <a:t> </a:t>
            </a:r>
            <a:r>
              <a:rPr lang="ru-RU" sz="2800" b="1" dirty="0" smtClean="0"/>
              <a:t>96 693</a:t>
            </a:r>
            <a:r>
              <a:rPr lang="en-US" sz="2800" b="1" dirty="0" smtClean="0"/>
              <a:t> </a:t>
            </a:r>
            <a:r>
              <a:rPr lang="ru-RU" sz="2800" b="1" dirty="0" err="1" smtClean="0"/>
              <a:t>тыс.руб</a:t>
            </a:r>
            <a:endParaRPr lang="ru-RU" sz="2800" b="1" dirty="0" smtClean="0"/>
          </a:p>
        </p:txBody>
      </p:sp>
      <p:pic>
        <p:nvPicPr>
          <p:cNvPr id="9219" name="Рисунок 4" descr="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14313"/>
            <a:ext cx="244951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388" y="1955800"/>
          <a:ext cx="8791491" cy="4867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460"/>
                <a:gridCol w="5235259"/>
                <a:gridCol w="1584176"/>
                <a:gridCol w="726596"/>
              </a:tblGrid>
              <a:tr h="7140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подраздел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 Исполнение, </a:t>
                      </a:r>
                      <a:r>
                        <a:rPr lang="ru-RU" sz="1400" dirty="0" err="1" smtClean="0"/>
                        <a:t>тыс.руб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       </a:t>
                      </a:r>
                      <a:endParaRPr lang="ru-RU" dirty="0"/>
                    </a:p>
                  </a:txBody>
                  <a:tcPr/>
                </a:tc>
              </a:tr>
              <a:tr h="8351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0102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Функционирование высшего должностного лица(глава)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2 845,4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95,7</a:t>
                      </a:r>
                      <a:endParaRPr lang="ru-RU" dirty="0"/>
                    </a:p>
                  </a:txBody>
                  <a:tcPr/>
                </a:tc>
              </a:tr>
              <a:tr h="6956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0103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Функционирование представительных органов(Собрание депутатов)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1 226,0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98,1</a:t>
                      </a:r>
                      <a:endParaRPr lang="ru-RU" dirty="0"/>
                    </a:p>
                  </a:txBody>
                  <a:tcPr/>
                </a:tc>
              </a:tr>
              <a:tr h="74083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0104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Функционирование местных администраций </a:t>
                      </a:r>
                    </a:p>
                    <a:p>
                      <a:pPr algn="ctr"/>
                      <a:r>
                        <a:rPr lang="ru-RU" sz="1800" b="1" dirty="0" smtClean="0"/>
                        <a:t>( с учетом  </a:t>
                      </a:r>
                      <a:r>
                        <a:rPr lang="ru-RU" sz="1800" b="1" dirty="0" err="1" smtClean="0"/>
                        <a:t>гос.полномочий</a:t>
                      </a:r>
                      <a:r>
                        <a:rPr lang="ru-RU" sz="1800" b="1" dirty="0" smtClean="0"/>
                        <a:t> )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58 867,2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95</a:t>
                      </a:r>
                      <a:endParaRPr lang="ru-RU" dirty="0"/>
                    </a:p>
                  </a:txBody>
                  <a:tcPr/>
                </a:tc>
              </a:tr>
              <a:tr h="4556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0106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Обеспечение деятельности КСК , Финансового  органа 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8491,4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99,7</a:t>
                      </a:r>
                      <a:endParaRPr lang="ru-RU" dirty="0"/>
                    </a:p>
                  </a:txBody>
                  <a:tcPr/>
                </a:tc>
              </a:tr>
              <a:tr h="540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0105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Судебная система (</a:t>
                      </a:r>
                      <a:r>
                        <a:rPr lang="ru-RU" sz="1800" b="1" dirty="0" err="1" smtClean="0"/>
                        <a:t>гос.полномочие</a:t>
                      </a:r>
                      <a:r>
                        <a:rPr lang="ru-RU" sz="1800" b="1" dirty="0" smtClean="0"/>
                        <a:t>)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179,4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</a:tr>
              <a:tr h="5274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0113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Другие общегосударственные вопросы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25 084,1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88,7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28688" y="285750"/>
            <a:ext cx="9572626" cy="1500188"/>
          </a:xfrm>
        </p:spPr>
        <p:txBody>
          <a:bodyPr/>
          <a:lstStyle/>
          <a:p>
            <a:pPr>
              <a:defRPr/>
            </a:pP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700808"/>
          <a:ext cx="9144000" cy="4942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400" b="1"/>
              <a:t>Расходы на осуществление </a:t>
            </a:r>
          </a:p>
          <a:p>
            <a:pPr algn="ctr"/>
            <a:r>
              <a:rPr lang="ru-RU" sz="3400" b="1"/>
              <a:t>государственных полномочий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31840" y="1124744"/>
            <a:ext cx="2952328" cy="1584176"/>
          </a:xfrm>
          <a:prstGeom prst="roundRect">
            <a:avLst>
              <a:gd name="adj" fmla="val 10000"/>
            </a:avLst>
          </a:prstGeom>
          <a:blipFill rotWithShape="0">
            <a:blip r:embed="rId7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8" name="Схема 7"/>
          <p:cNvGraphicFramePr/>
          <p:nvPr/>
        </p:nvGraphicFramePr>
        <p:xfrm>
          <a:off x="899592" y="2852936"/>
          <a:ext cx="806489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2" name="Прямая со стрелкой 11"/>
          <p:cNvCxnSpPr/>
          <p:nvPr/>
        </p:nvCxnSpPr>
        <p:spPr>
          <a:xfrm flipH="1">
            <a:off x="1979613" y="1628775"/>
            <a:ext cx="1223962" cy="1079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940425" y="1628775"/>
            <a:ext cx="1368425" cy="1079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Прямоугольник 3"/>
          <p:cNvSpPr>
            <a:spLocks noChangeArrowheads="1"/>
          </p:cNvSpPr>
          <p:nvPr/>
        </p:nvSpPr>
        <p:spPr bwMode="auto">
          <a:xfrm>
            <a:off x="0" y="142875"/>
            <a:ext cx="93583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Arial Black" pitchFamily="34" charset="0"/>
              </a:rPr>
              <a:t>«Другие общегосударственные вопросы» 25 084,1 </a:t>
            </a:r>
            <a:r>
              <a:rPr lang="ru-RU" sz="3200" b="1" dirty="0" err="1">
                <a:latin typeface="Arial Black" pitchFamily="34" charset="0"/>
              </a:rPr>
              <a:t>т.р</a:t>
            </a:r>
            <a:r>
              <a:rPr lang="ru-RU" sz="3200" b="1" dirty="0">
                <a:latin typeface="Arial Black" pitchFamily="34" charset="0"/>
              </a:rPr>
              <a:t>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(86,4%)</a:t>
            </a:r>
          </a:p>
          <a:p>
            <a:pPr algn="ctr">
              <a:defRPr/>
            </a:pPr>
            <a:endParaRPr lang="ru-RU" sz="3200" dirty="0">
              <a:latin typeface="Arial Black" pitchFamily="34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268760"/>
          <a:ext cx="8507288" cy="4827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9750" y="1412875"/>
            <a:ext cx="1511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734,8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т.р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313" y="2276475"/>
            <a:ext cx="18510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15 049,8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т.р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213" y="3141663"/>
            <a:ext cx="17160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785,5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т.р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088" y="3860800"/>
            <a:ext cx="1385887" cy="3857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</a:rPr>
              <a:t>1 48,1 </a:t>
            </a:r>
            <a:r>
              <a:rPr lang="ru-RU" sz="1900" b="1" dirty="0" err="1">
                <a:solidFill>
                  <a:schemeClr val="accent2">
                    <a:lumMod val="75000"/>
                  </a:schemeClr>
                </a:solidFill>
              </a:rPr>
              <a:t>т.р</a:t>
            </a:r>
            <a:endParaRPr lang="ru-RU" sz="19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213" y="4724400"/>
            <a:ext cx="14668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4 748,5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т.р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2488" y="5516563"/>
            <a:ext cx="11049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24,6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т.р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кстура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Текстура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Бумажная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51413</TotalTime>
  <Words>2198</Words>
  <Application>Microsoft Office PowerPoint</Application>
  <PresentationFormat>Экран (4:3)</PresentationFormat>
  <Paragraphs>597</Paragraphs>
  <Slides>43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Текстура</vt:lpstr>
      <vt:lpstr>Worksheet</vt:lpstr>
      <vt:lpstr>Microsoft Excel 97-2003 Worksheet</vt:lpstr>
      <vt:lpstr>Отчет об исполнении бюджета Каргопольского  муниципального округа Архангельской области за 2022 год.</vt:lpstr>
      <vt:lpstr>Исполнение доходной части бюджета    за 2022 год составило 1 400 954  тыс.руб.  Или  100,2  % к плановым назначениям. </vt:lpstr>
      <vt:lpstr> </vt:lpstr>
      <vt:lpstr>Структура налоговых и неналоговых доходов</vt:lpstr>
      <vt:lpstr>Структура доходной части бюджета </vt:lpstr>
      <vt:lpstr>Расходная часть бюджета за 2022 год  составила 1 375 076 716 руб.   (96,4 %)</vt:lpstr>
      <vt:lpstr> РАЗДЕЛ 01 Общегосударственные  расходы – 96 693 тыс.руб</vt:lpstr>
      <vt:lpstr> </vt:lpstr>
      <vt:lpstr>Презентация PowerPoint</vt:lpstr>
      <vt:lpstr>Презентация PowerPoint</vt:lpstr>
      <vt:lpstr>Раздел 02 Национальная оборона</vt:lpstr>
      <vt:lpstr>             Национальная безопасность и    правоохранительная  деятельность  5 396.2 тыс.руб  (95.2 %)</vt:lpstr>
      <vt:lpstr>Раздел 04 Национальная экономика 78 788,1 тыс.руб    91,1%</vt:lpstr>
      <vt:lpstr>  Подраздел 0408         ТРАНСПОРТ    11 299,8 тыс.руб ( 100 %)</vt:lpstr>
      <vt:lpstr>          Подраздел 0409             Дорожное хозяйство               (дорожные  фонды)               56 065,2 тыс.руб (88,9%)</vt:lpstr>
      <vt:lpstr>      Подраздел 0412          Другие вопросы в области национальной экономики           (4 338,2 т.р)  99,7 %</vt:lpstr>
      <vt:lpstr>    Подраздел 0501   «Жилищное хозяйство» 59 754,7 тыс.руб ( 84,9%)</vt:lpstr>
      <vt:lpstr>         </vt:lpstr>
      <vt:lpstr>         </vt:lpstr>
      <vt:lpstr>  Подраздел 0503 «Благоустройство» 55 954,5 тыс.руб   (94,1%)</vt:lpstr>
      <vt:lpstr>        Подраздел 0505        «Другие вопросы в  области      жилищно-коммунального хозяйства»  205 816.9 тыс.руб (100%)   </vt:lpstr>
      <vt:lpstr>     Подраздел 0605        «Охрана окружающей среды и      экологическая безопасность на  территории КМО АО на 2021-2024 гг»  3189,9 тыс.руб (100 %) </vt:lpstr>
      <vt:lpstr>Презентация PowerPoint</vt:lpstr>
      <vt:lpstr>                 Раздел 07          Образование 633 363,6 т.р 99,7 %</vt:lpstr>
      <vt:lpstr>    Подраздел 0701   Дошкольное образование   181 310 тыс.руб . 100 %</vt:lpstr>
      <vt:lpstr>            Подраздел 0701   Дошкольное образование </vt:lpstr>
      <vt:lpstr>Подраздел 0702  «Общее образование» 396 402,1 тыс.руб  99,5 %</vt:lpstr>
      <vt:lpstr>      Подраздел 0702   «Общее образование»     </vt:lpstr>
      <vt:lpstr>      Подраздел 0702   «Общее образование»     </vt:lpstr>
      <vt:lpstr>      Подраздел 0702   «Общее образование»     </vt:lpstr>
      <vt:lpstr>Подраздел 0703  «Дополнительное образование» 40 369,9 т.р ( 100% )</vt:lpstr>
      <vt:lpstr>Подраздел 0707 «Молодежная  политика   и оздоровление  детей»      (3 121,9 т.р)    99,2 %</vt:lpstr>
      <vt:lpstr>Раздел 08 «Культура и  кинематография»   (178 546.6 тыс.руб) 93.6 %</vt:lpstr>
      <vt:lpstr>Раздел 08 «Культура и  кинематография» </vt:lpstr>
      <vt:lpstr> Раздел 08  «Культура и  кинематография» </vt:lpstr>
      <vt:lpstr>    Раздел 10 «Социальная        политика»(41 362,9 тыс.руб) 93,3 %</vt:lpstr>
      <vt:lpstr>Подраздел 1003   «Социальное обеспечение  населения» 11 556,8  тыс.руб (83,1 %)</vt:lpstr>
      <vt:lpstr>Подраздел 1003   «Социальное обеспечение  населения» 11 017,1 тыс.руб</vt:lpstr>
      <vt:lpstr>Подраздел 1004     «Охрана семьи и детства» 23 419.8 т.р (97.4 %)</vt:lpstr>
      <vt:lpstr>Подраздел 1004     «Охрана семьи и детства»</vt:lpstr>
      <vt:lpstr> Подраздел 1006  Другие вопросы в области социальной политики   (3423,9 тыс.руб) 100 %</vt:lpstr>
      <vt:lpstr>                            Раздел 11 Физическая               культура и спорт               (18 397,2 тыс.руб) 100%</vt:lpstr>
      <vt:lpstr> Раздел 1301 Обслуживание муниципального долга 49%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Евгений</dc:creator>
  <cp:lastModifiedBy>ignatovskaya</cp:lastModifiedBy>
  <cp:revision>1995</cp:revision>
  <cp:lastPrinted>2023-04-05T11:46:05Z</cp:lastPrinted>
  <dcterms:created xsi:type="dcterms:W3CDTF">2012-05-10T06:19:13Z</dcterms:created>
  <dcterms:modified xsi:type="dcterms:W3CDTF">2023-04-19T06:17:48Z</dcterms:modified>
</cp:coreProperties>
</file>