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1" r:id="rId1"/>
  </p:sldMasterIdLst>
  <p:notesMasterIdLst>
    <p:notesMasterId r:id="rId3"/>
  </p:notesMasterIdLst>
  <p:handoutMasterIdLst>
    <p:handoutMasterId r:id="rId4"/>
  </p:handoutMasterIdLst>
  <p:sldIdLst>
    <p:sldId id="260" r:id="rId2"/>
  </p:sldIdLst>
  <p:sldSz cx="12192000" cy="6858000"/>
  <p:notesSz cx="9940925" cy="68087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636" userDrawn="1">
          <p15:clr>
            <a:srgbClr val="A4A3A4"/>
          </p15:clr>
        </p15:guide>
        <p15:guide id="3" orient="horz" pos="43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32" initials="A" lastIdx="1" clrIdx="0">
    <p:extLst/>
  </p:cmAuthor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FE"/>
    <a:srgbClr val="FF0000"/>
    <a:srgbClr val="0102FA"/>
    <a:srgbClr val="181DF8"/>
    <a:srgbClr val="FB0000"/>
    <a:srgbClr val="00CC00"/>
    <a:srgbClr val="00B050"/>
    <a:srgbClr val="0000FF"/>
    <a:srgbClr val="F701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41" autoAdjust="0"/>
    <p:restoredTop sz="96433" autoAdjust="0"/>
  </p:normalViewPr>
  <p:slideViewPr>
    <p:cSldViewPr snapToGrid="0">
      <p:cViewPr varScale="1">
        <p:scale>
          <a:sx n="65" d="100"/>
          <a:sy n="65" d="100"/>
        </p:scale>
        <p:origin x="48" y="1164"/>
      </p:cViewPr>
      <p:guideLst>
        <p:guide pos="3636"/>
        <p:guide orient="horz" pos="4320"/>
      </p:guideLst>
    </p:cSldViewPr>
  </p:slideViewPr>
  <p:outlineViewPr>
    <p:cViewPr>
      <p:scale>
        <a:sx n="66" d="100"/>
        <a:sy n="66" d="100"/>
      </p:scale>
      <p:origin x="0" y="-7578"/>
    </p:cViewPr>
  </p:outlin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18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85" y="183"/>
            <a:ext cx="4308031" cy="341074"/>
          </a:xfrm>
          <a:prstGeom prst="rect">
            <a:avLst/>
          </a:prstGeom>
        </p:spPr>
        <p:txBody>
          <a:bodyPr vert="horz" lIns="88039" tIns="44015" rIns="88039" bIns="44015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0850" y="183"/>
            <a:ext cx="4308031" cy="341074"/>
          </a:xfrm>
          <a:prstGeom prst="rect">
            <a:avLst/>
          </a:prstGeom>
        </p:spPr>
        <p:txBody>
          <a:bodyPr vert="horz" lIns="88039" tIns="44015" rIns="88039" bIns="44015" rtlCol="0"/>
          <a:lstStyle>
            <a:lvl1pPr algn="r">
              <a:defRPr sz="1100"/>
            </a:lvl1pPr>
          </a:lstStyle>
          <a:p>
            <a:fld id="{2CAE2469-05AA-4EAD-ADCF-345832F5635C}" type="datetimeFigureOut">
              <a:rPr lang="ru-RU" smtClean="0"/>
              <a:t>08.06.2021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85" y="6467744"/>
            <a:ext cx="4308031" cy="341072"/>
          </a:xfrm>
          <a:prstGeom prst="rect">
            <a:avLst/>
          </a:prstGeom>
        </p:spPr>
        <p:txBody>
          <a:bodyPr vert="horz" lIns="88039" tIns="44015" rIns="88039" bIns="44015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0850" y="6467744"/>
            <a:ext cx="4308031" cy="341072"/>
          </a:xfrm>
          <a:prstGeom prst="rect">
            <a:avLst/>
          </a:prstGeom>
        </p:spPr>
        <p:txBody>
          <a:bodyPr vert="horz" lIns="88039" tIns="44015" rIns="88039" bIns="44015" rtlCol="0" anchor="b"/>
          <a:lstStyle>
            <a:lvl1pPr algn="r">
              <a:defRPr sz="1100"/>
            </a:lvl1pPr>
          </a:lstStyle>
          <a:p>
            <a:fld id="{0FAB2133-15B0-4EFE-BC30-805BCBD475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82219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83" y="60"/>
            <a:ext cx="4307733" cy="341623"/>
          </a:xfrm>
          <a:prstGeom prst="rect">
            <a:avLst/>
          </a:prstGeom>
        </p:spPr>
        <p:txBody>
          <a:bodyPr vert="horz" lIns="95324" tIns="47662" rIns="95324" bIns="47662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1072" y="60"/>
            <a:ext cx="4307733" cy="341623"/>
          </a:xfrm>
          <a:prstGeom prst="rect">
            <a:avLst/>
          </a:prstGeom>
        </p:spPr>
        <p:txBody>
          <a:bodyPr vert="horz" lIns="95324" tIns="47662" rIns="95324" bIns="47662" rtlCol="0"/>
          <a:lstStyle>
            <a:lvl1pPr algn="r">
              <a:defRPr sz="1300"/>
            </a:lvl1pPr>
          </a:lstStyle>
          <a:p>
            <a:fld id="{0060E01D-5EF3-45B4-8D72-A960D6489AA6}" type="datetimeFigureOut">
              <a:rPr lang="ru-RU" smtClean="0"/>
              <a:pPr/>
              <a:t>08.06.2021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8938" y="850900"/>
            <a:ext cx="4083050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24" tIns="47662" rIns="95324" bIns="47662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279" y="3276749"/>
            <a:ext cx="7952739" cy="2680960"/>
          </a:xfrm>
          <a:prstGeom prst="rect">
            <a:avLst/>
          </a:prstGeom>
        </p:spPr>
        <p:txBody>
          <a:bodyPr vert="horz" lIns="95324" tIns="47662" rIns="95324" bIns="4766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83" y="6467327"/>
            <a:ext cx="4307733" cy="341621"/>
          </a:xfrm>
          <a:prstGeom prst="rect">
            <a:avLst/>
          </a:prstGeom>
        </p:spPr>
        <p:txBody>
          <a:bodyPr vert="horz" lIns="95324" tIns="47662" rIns="95324" bIns="47662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1072" y="6467327"/>
            <a:ext cx="4307733" cy="341621"/>
          </a:xfrm>
          <a:prstGeom prst="rect">
            <a:avLst/>
          </a:prstGeom>
        </p:spPr>
        <p:txBody>
          <a:bodyPr vert="horz" lIns="95324" tIns="47662" rIns="95324" bIns="47662" rtlCol="0" anchor="b"/>
          <a:lstStyle>
            <a:lvl1pPr algn="r">
              <a:defRPr sz="1300"/>
            </a:lvl1pPr>
          </a:lstStyle>
          <a:p>
            <a:fld id="{B02A437B-EFF4-43AF-8D02-B1E280ECFF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38804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8632-C3E7-49F7-8AC2-0F3B7FF7F613}" type="datetime1">
              <a:rPr lang="ru-RU" smtClean="0"/>
              <a:t>08.06.2021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03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456B-19DB-4F30-ACA3-F44E55C6B60A}" type="datetime1">
              <a:rPr lang="ru-RU" smtClean="0"/>
              <a:t>08.06.2021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59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860F-F60B-4300-9D04-054163F7821C}" type="datetime1">
              <a:rPr lang="ru-RU" smtClean="0"/>
              <a:t>08.06.2021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BB9C-38B9-4990-8234-50C335FF56E9}" type="datetime1">
              <a:rPr lang="ru-RU" smtClean="0"/>
              <a:t>08.06.2021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07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5C07-D729-4765-B658-CBC287F3511F}" type="datetime1">
              <a:rPr lang="ru-RU" smtClean="0"/>
              <a:t>08.06.2021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68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DCBB-9EE9-48EB-9382-BB971AEF6786}" type="datetime1">
              <a:rPr lang="ru-RU" smtClean="0"/>
              <a:t>08.06.2021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69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2DF9-0C99-402E-A29B-79D47C97E224}" type="datetime1">
              <a:rPr lang="ru-RU" smtClean="0"/>
              <a:t>08.06.2021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99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8907-C54A-4434-B345-A1CA98D63184}" type="datetime1">
              <a:rPr lang="ru-RU" smtClean="0"/>
              <a:t>08.06.2021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8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F6F3-6C7A-4AB5-8AB8-C787B1E3FB09}" type="datetime1">
              <a:rPr lang="ru-RU" smtClean="0"/>
              <a:t>08.06.2021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09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2BA2-E48D-4602-BA8E-A03584B13999}" type="datetime1">
              <a:rPr lang="ru-RU" smtClean="0"/>
              <a:t>08.06.2021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16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F69D-F1BE-4786-A384-907DE08AC6B9}" type="datetime1">
              <a:rPr lang="ru-RU" smtClean="0"/>
              <a:t>08.06.2021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33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99B11-B530-4D12-B16B-7E39BAE919FA}" type="datetime1">
              <a:rPr lang="ru-RU" smtClean="0"/>
              <a:t>08.06.2021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77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" y="508200"/>
            <a:ext cx="12191999" cy="6340361"/>
            <a:chOff x="1602" y="577888"/>
            <a:chExt cx="12209415" cy="6280112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3"/>
            <a:srcRect l="14921" t="6084" r="19286" b="4039"/>
            <a:stretch/>
          </p:blipFill>
          <p:spPr>
            <a:xfrm>
              <a:off x="1602" y="577888"/>
              <a:ext cx="12209415" cy="628011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</p:pic>
        <p:sp>
          <p:nvSpPr>
            <p:cNvPr id="6" name="Полилиния 5"/>
            <p:cNvSpPr/>
            <p:nvPr/>
          </p:nvSpPr>
          <p:spPr>
            <a:xfrm>
              <a:off x="1678816" y="1246815"/>
              <a:ext cx="3993790" cy="2322998"/>
            </a:xfrm>
            <a:custGeom>
              <a:avLst/>
              <a:gdLst>
                <a:gd name="connsiteX0" fmla="*/ 228600 w 3200400"/>
                <a:gd name="connsiteY0" fmla="*/ 828675 h 2200275"/>
                <a:gd name="connsiteX1" fmla="*/ 638175 w 3200400"/>
                <a:gd name="connsiteY1" fmla="*/ 942975 h 2200275"/>
                <a:gd name="connsiteX2" fmla="*/ 771525 w 3200400"/>
                <a:gd name="connsiteY2" fmla="*/ 1123950 h 2200275"/>
                <a:gd name="connsiteX3" fmla="*/ 1047750 w 3200400"/>
                <a:gd name="connsiteY3" fmla="*/ 1190625 h 2200275"/>
                <a:gd name="connsiteX4" fmla="*/ 1333500 w 3200400"/>
                <a:gd name="connsiteY4" fmla="*/ 1314450 h 2200275"/>
                <a:gd name="connsiteX5" fmla="*/ 1666875 w 3200400"/>
                <a:gd name="connsiteY5" fmla="*/ 1409700 h 2200275"/>
                <a:gd name="connsiteX6" fmla="*/ 1857375 w 3200400"/>
                <a:gd name="connsiteY6" fmla="*/ 1543050 h 2200275"/>
                <a:gd name="connsiteX7" fmla="*/ 1952625 w 3200400"/>
                <a:gd name="connsiteY7" fmla="*/ 1371600 h 2200275"/>
                <a:gd name="connsiteX8" fmla="*/ 2209800 w 3200400"/>
                <a:gd name="connsiteY8" fmla="*/ 1304925 h 2200275"/>
                <a:gd name="connsiteX9" fmla="*/ 2209800 w 3200400"/>
                <a:gd name="connsiteY9" fmla="*/ 1190625 h 2200275"/>
                <a:gd name="connsiteX10" fmla="*/ 2076450 w 3200400"/>
                <a:gd name="connsiteY10" fmla="*/ 990600 h 2200275"/>
                <a:gd name="connsiteX11" fmla="*/ 1905000 w 3200400"/>
                <a:gd name="connsiteY11" fmla="*/ 685800 h 2200275"/>
                <a:gd name="connsiteX12" fmla="*/ 1819275 w 3200400"/>
                <a:gd name="connsiteY12" fmla="*/ 514350 h 2200275"/>
                <a:gd name="connsiteX13" fmla="*/ 1981200 w 3200400"/>
                <a:gd name="connsiteY13" fmla="*/ 304800 h 2200275"/>
                <a:gd name="connsiteX14" fmla="*/ 2219325 w 3200400"/>
                <a:gd name="connsiteY14" fmla="*/ 209550 h 2200275"/>
                <a:gd name="connsiteX15" fmla="*/ 2362200 w 3200400"/>
                <a:gd name="connsiteY15" fmla="*/ 57150 h 2200275"/>
                <a:gd name="connsiteX16" fmla="*/ 2390775 w 3200400"/>
                <a:gd name="connsiteY16" fmla="*/ 0 h 2200275"/>
                <a:gd name="connsiteX17" fmla="*/ 2514600 w 3200400"/>
                <a:gd name="connsiteY17" fmla="*/ 180975 h 2200275"/>
                <a:gd name="connsiteX18" fmla="*/ 2600325 w 3200400"/>
                <a:gd name="connsiteY18" fmla="*/ 257175 h 2200275"/>
                <a:gd name="connsiteX19" fmla="*/ 2676525 w 3200400"/>
                <a:gd name="connsiteY19" fmla="*/ 428625 h 2200275"/>
                <a:gd name="connsiteX20" fmla="*/ 2857500 w 3200400"/>
                <a:gd name="connsiteY20" fmla="*/ 619125 h 2200275"/>
                <a:gd name="connsiteX21" fmla="*/ 3000375 w 3200400"/>
                <a:gd name="connsiteY21" fmla="*/ 600075 h 2200275"/>
                <a:gd name="connsiteX22" fmla="*/ 3133725 w 3200400"/>
                <a:gd name="connsiteY22" fmla="*/ 666750 h 2200275"/>
                <a:gd name="connsiteX23" fmla="*/ 3200400 w 3200400"/>
                <a:gd name="connsiteY23" fmla="*/ 723900 h 2200275"/>
                <a:gd name="connsiteX24" fmla="*/ 3162300 w 3200400"/>
                <a:gd name="connsiteY24" fmla="*/ 904875 h 2200275"/>
                <a:gd name="connsiteX25" fmla="*/ 3076575 w 3200400"/>
                <a:gd name="connsiteY25" fmla="*/ 1028700 h 2200275"/>
                <a:gd name="connsiteX26" fmla="*/ 3000375 w 3200400"/>
                <a:gd name="connsiteY26" fmla="*/ 1123950 h 2200275"/>
                <a:gd name="connsiteX27" fmla="*/ 3124200 w 3200400"/>
                <a:gd name="connsiteY27" fmla="*/ 1190625 h 2200275"/>
                <a:gd name="connsiteX28" fmla="*/ 3057525 w 3200400"/>
                <a:gd name="connsiteY28" fmla="*/ 1304925 h 2200275"/>
                <a:gd name="connsiteX29" fmla="*/ 2981325 w 3200400"/>
                <a:gd name="connsiteY29" fmla="*/ 1409700 h 2200275"/>
                <a:gd name="connsiteX30" fmla="*/ 2867025 w 3200400"/>
                <a:gd name="connsiteY30" fmla="*/ 1390650 h 2200275"/>
                <a:gd name="connsiteX31" fmla="*/ 2838450 w 3200400"/>
                <a:gd name="connsiteY31" fmla="*/ 1714500 h 2200275"/>
                <a:gd name="connsiteX32" fmla="*/ 2543175 w 3200400"/>
                <a:gd name="connsiteY32" fmla="*/ 1685925 h 2200275"/>
                <a:gd name="connsiteX33" fmla="*/ 2533650 w 3200400"/>
                <a:gd name="connsiteY33" fmla="*/ 1790700 h 2200275"/>
                <a:gd name="connsiteX34" fmla="*/ 2371725 w 3200400"/>
                <a:gd name="connsiteY34" fmla="*/ 1809750 h 2200275"/>
                <a:gd name="connsiteX35" fmla="*/ 2371725 w 3200400"/>
                <a:gd name="connsiteY35" fmla="*/ 1895475 h 2200275"/>
                <a:gd name="connsiteX36" fmla="*/ 2257425 w 3200400"/>
                <a:gd name="connsiteY36" fmla="*/ 1914525 h 2200275"/>
                <a:gd name="connsiteX37" fmla="*/ 2200275 w 3200400"/>
                <a:gd name="connsiteY37" fmla="*/ 2200275 h 2200275"/>
                <a:gd name="connsiteX38" fmla="*/ 2076450 w 3200400"/>
                <a:gd name="connsiteY38" fmla="*/ 2200275 h 2200275"/>
                <a:gd name="connsiteX39" fmla="*/ 2028825 w 3200400"/>
                <a:gd name="connsiteY39" fmla="*/ 2095500 h 2200275"/>
                <a:gd name="connsiteX40" fmla="*/ 1809750 w 3200400"/>
                <a:gd name="connsiteY40" fmla="*/ 2095500 h 2200275"/>
                <a:gd name="connsiteX41" fmla="*/ 1781175 w 3200400"/>
                <a:gd name="connsiteY41" fmla="*/ 2028825 h 2200275"/>
                <a:gd name="connsiteX42" fmla="*/ 1695450 w 3200400"/>
                <a:gd name="connsiteY42" fmla="*/ 2085975 h 2200275"/>
                <a:gd name="connsiteX43" fmla="*/ 1543050 w 3200400"/>
                <a:gd name="connsiteY43" fmla="*/ 2085975 h 2200275"/>
                <a:gd name="connsiteX44" fmla="*/ 1524000 w 3200400"/>
                <a:gd name="connsiteY44" fmla="*/ 1990725 h 2200275"/>
                <a:gd name="connsiteX45" fmla="*/ 1571625 w 3200400"/>
                <a:gd name="connsiteY45" fmla="*/ 1857375 h 2200275"/>
                <a:gd name="connsiteX46" fmla="*/ 1571625 w 3200400"/>
                <a:gd name="connsiteY46" fmla="*/ 1781175 h 2200275"/>
                <a:gd name="connsiteX47" fmla="*/ 1038225 w 3200400"/>
                <a:gd name="connsiteY47" fmla="*/ 1714500 h 2200275"/>
                <a:gd name="connsiteX48" fmla="*/ 1076325 w 3200400"/>
                <a:gd name="connsiteY48" fmla="*/ 1552575 h 2200275"/>
                <a:gd name="connsiteX49" fmla="*/ 838200 w 3200400"/>
                <a:gd name="connsiteY49" fmla="*/ 1533525 h 2200275"/>
                <a:gd name="connsiteX50" fmla="*/ 704850 w 3200400"/>
                <a:gd name="connsiteY50" fmla="*/ 1457325 h 2200275"/>
                <a:gd name="connsiteX51" fmla="*/ 219075 w 3200400"/>
                <a:gd name="connsiteY51" fmla="*/ 1419225 h 2200275"/>
                <a:gd name="connsiteX52" fmla="*/ 85725 w 3200400"/>
                <a:gd name="connsiteY52" fmla="*/ 1304925 h 2200275"/>
                <a:gd name="connsiteX53" fmla="*/ 0 w 3200400"/>
                <a:gd name="connsiteY53" fmla="*/ 1104900 h 2200275"/>
                <a:gd name="connsiteX54" fmla="*/ 123825 w 3200400"/>
                <a:gd name="connsiteY54" fmla="*/ 1066800 h 2200275"/>
                <a:gd name="connsiteX55" fmla="*/ 190500 w 3200400"/>
                <a:gd name="connsiteY55" fmla="*/ 952500 h 2200275"/>
                <a:gd name="connsiteX56" fmla="*/ 228600 w 3200400"/>
                <a:gd name="connsiteY56" fmla="*/ 828675 h 220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3200400" h="2200275">
                  <a:moveTo>
                    <a:pt x="228600" y="828675"/>
                  </a:moveTo>
                  <a:lnTo>
                    <a:pt x="638175" y="942975"/>
                  </a:lnTo>
                  <a:lnTo>
                    <a:pt x="771525" y="1123950"/>
                  </a:lnTo>
                  <a:lnTo>
                    <a:pt x="1047750" y="1190625"/>
                  </a:lnTo>
                  <a:lnTo>
                    <a:pt x="1333500" y="1314450"/>
                  </a:lnTo>
                  <a:lnTo>
                    <a:pt x="1666875" y="1409700"/>
                  </a:lnTo>
                  <a:lnTo>
                    <a:pt x="1857375" y="1543050"/>
                  </a:lnTo>
                  <a:lnTo>
                    <a:pt x="1952625" y="1371600"/>
                  </a:lnTo>
                  <a:lnTo>
                    <a:pt x="2209800" y="1304925"/>
                  </a:lnTo>
                  <a:lnTo>
                    <a:pt x="2209800" y="1190625"/>
                  </a:lnTo>
                  <a:lnTo>
                    <a:pt x="2076450" y="990600"/>
                  </a:lnTo>
                  <a:lnTo>
                    <a:pt x="1905000" y="685800"/>
                  </a:lnTo>
                  <a:lnTo>
                    <a:pt x="1819275" y="514350"/>
                  </a:lnTo>
                  <a:lnTo>
                    <a:pt x="1981200" y="304800"/>
                  </a:lnTo>
                  <a:lnTo>
                    <a:pt x="2219325" y="209550"/>
                  </a:lnTo>
                  <a:lnTo>
                    <a:pt x="2362200" y="57150"/>
                  </a:lnTo>
                  <a:lnTo>
                    <a:pt x="2390775" y="0"/>
                  </a:lnTo>
                  <a:lnTo>
                    <a:pt x="2514600" y="180975"/>
                  </a:lnTo>
                  <a:lnTo>
                    <a:pt x="2600325" y="257175"/>
                  </a:lnTo>
                  <a:lnTo>
                    <a:pt x="2676525" y="428625"/>
                  </a:lnTo>
                  <a:lnTo>
                    <a:pt x="2857500" y="619125"/>
                  </a:lnTo>
                  <a:lnTo>
                    <a:pt x="3000375" y="600075"/>
                  </a:lnTo>
                  <a:lnTo>
                    <a:pt x="3133725" y="666750"/>
                  </a:lnTo>
                  <a:lnTo>
                    <a:pt x="3200400" y="723900"/>
                  </a:lnTo>
                  <a:lnTo>
                    <a:pt x="3162300" y="904875"/>
                  </a:lnTo>
                  <a:lnTo>
                    <a:pt x="3076575" y="1028700"/>
                  </a:lnTo>
                  <a:lnTo>
                    <a:pt x="3000375" y="1123950"/>
                  </a:lnTo>
                  <a:lnTo>
                    <a:pt x="3124200" y="1190625"/>
                  </a:lnTo>
                  <a:lnTo>
                    <a:pt x="3057525" y="1304925"/>
                  </a:lnTo>
                  <a:lnTo>
                    <a:pt x="2981325" y="1409700"/>
                  </a:lnTo>
                  <a:lnTo>
                    <a:pt x="2867025" y="1390650"/>
                  </a:lnTo>
                  <a:lnTo>
                    <a:pt x="2838450" y="1714500"/>
                  </a:lnTo>
                  <a:lnTo>
                    <a:pt x="2543175" y="1685925"/>
                  </a:lnTo>
                  <a:lnTo>
                    <a:pt x="2533650" y="1790700"/>
                  </a:lnTo>
                  <a:lnTo>
                    <a:pt x="2371725" y="1809750"/>
                  </a:lnTo>
                  <a:lnTo>
                    <a:pt x="2371725" y="1895475"/>
                  </a:lnTo>
                  <a:lnTo>
                    <a:pt x="2257425" y="1914525"/>
                  </a:lnTo>
                  <a:lnTo>
                    <a:pt x="2200275" y="2200275"/>
                  </a:lnTo>
                  <a:lnTo>
                    <a:pt x="2076450" y="2200275"/>
                  </a:lnTo>
                  <a:lnTo>
                    <a:pt x="2028825" y="2095500"/>
                  </a:lnTo>
                  <a:lnTo>
                    <a:pt x="1809750" y="2095500"/>
                  </a:lnTo>
                  <a:lnTo>
                    <a:pt x="1781175" y="2028825"/>
                  </a:lnTo>
                  <a:lnTo>
                    <a:pt x="1695450" y="2085975"/>
                  </a:lnTo>
                  <a:lnTo>
                    <a:pt x="1543050" y="2085975"/>
                  </a:lnTo>
                  <a:lnTo>
                    <a:pt x="1524000" y="1990725"/>
                  </a:lnTo>
                  <a:lnTo>
                    <a:pt x="1571625" y="1857375"/>
                  </a:lnTo>
                  <a:lnTo>
                    <a:pt x="1571625" y="1781175"/>
                  </a:lnTo>
                  <a:lnTo>
                    <a:pt x="1038225" y="1714500"/>
                  </a:lnTo>
                  <a:lnTo>
                    <a:pt x="1076325" y="1552575"/>
                  </a:lnTo>
                  <a:lnTo>
                    <a:pt x="838200" y="1533525"/>
                  </a:lnTo>
                  <a:lnTo>
                    <a:pt x="704850" y="1457325"/>
                  </a:lnTo>
                  <a:lnTo>
                    <a:pt x="219075" y="1419225"/>
                  </a:lnTo>
                  <a:lnTo>
                    <a:pt x="85725" y="1304925"/>
                  </a:lnTo>
                  <a:lnTo>
                    <a:pt x="0" y="1104900"/>
                  </a:lnTo>
                  <a:lnTo>
                    <a:pt x="123825" y="1066800"/>
                  </a:lnTo>
                  <a:lnTo>
                    <a:pt x="190500" y="952500"/>
                  </a:lnTo>
                  <a:lnTo>
                    <a:pt x="228600" y="828675"/>
                  </a:lnTo>
                  <a:close/>
                </a:path>
              </a:pathLst>
            </a:custGeom>
            <a:solidFill>
              <a:srgbClr val="FF0000">
                <a:alpha val="0"/>
              </a:srgbClr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50" name="Rectangle 1744"/>
            <p:cNvSpPr>
              <a:spLocks noChangeArrowheads="1"/>
            </p:cNvSpPr>
            <p:nvPr/>
          </p:nvSpPr>
          <p:spPr bwMode="auto">
            <a:xfrm>
              <a:off x="4443261" y="2170315"/>
              <a:ext cx="876843" cy="1384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softEdge rad="31750"/>
            </a:effectLst>
            <a:extLst/>
          </p:spPr>
          <p:txBody>
            <a:bodyPr wrap="none" lIns="0" tIns="0" rIns="0" bIns="0">
              <a:spAutoFit/>
            </a:bodyPr>
            <a:lstStyle>
              <a:lvl1pPr defTabSz="9556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567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567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567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567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5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5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5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5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816321">
                <a:spcBef>
                  <a:spcPts val="0"/>
                </a:spcBef>
                <a:buNone/>
                <a:defRPr/>
              </a:pPr>
              <a:r>
                <a:rPr lang="ru-RU" altLang="ru-RU" sz="9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Приморский МР</a:t>
              </a: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4674159" y="593158"/>
              <a:ext cx="5871822" cy="1719622"/>
            </a:xfrm>
            <a:custGeom>
              <a:avLst/>
              <a:gdLst>
                <a:gd name="connsiteX0" fmla="*/ 0 w 4705350"/>
                <a:gd name="connsiteY0" fmla="*/ 590550 h 1628775"/>
                <a:gd name="connsiteX1" fmla="*/ 495300 w 4705350"/>
                <a:gd name="connsiteY1" fmla="*/ 428625 h 1628775"/>
                <a:gd name="connsiteX2" fmla="*/ 809625 w 4705350"/>
                <a:gd name="connsiteY2" fmla="*/ 0 h 1628775"/>
                <a:gd name="connsiteX3" fmla="*/ 1085850 w 4705350"/>
                <a:gd name="connsiteY3" fmla="*/ 104775 h 1628775"/>
                <a:gd name="connsiteX4" fmla="*/ 1419225 w 4705350"/>
                <a:gd name="connsiteY4" fmla="*/ 123825 h 1628775"/>
                <a:gd name="connsiteX5" fmla="*/ 1581150 w 4705350"/>
                <a:gd name="connsiteY5" fmla="*/ 238125 h 1628775"/>
                <a:gd name="connsiteX6" fmla="*/ 1714500 w 4705350"/>
                <a:gd name="connsiteY6" fmla="*/ 381000 h 1628775"/>
                <a:gd name="connsiteX7" fmla="*/ 1914525 w 4705350"/>
                <a:gd name="connsiteY7" fmla="*/ 609600 h 1628775"/>
                <a:gd name="connsiteX8" fmla="*/ 1905000 w 4705350"/>
                <a:gd name="connsiteY8" fmla="*/ 352425 h 1628775"/>
                <a:gd name="connsiteX9" fmla="*/ 1962150 w 4705350"/>
                <a:gd name="connsiteY9" fmla="*/ 152400 h 1628775"/>
                <a:gd name="connsiteX10" fmla="*/ 1990725 w 4705350"/>
                <a:gd name="connsiteY10" fmla="*/ 95250 h 1628775"/>
                <a:gd name="connsiteX11" fmla="*/ 2314575 w 4705350"/>
                <a:gd name="connsiteY11" fmla="*/ 285750 h 1628775"/>
                <a:gd name="connsiteX12" fmla="*/ 2705100 w 4705350"/>
                <a:gd name="connsiteY12" fmla="*/ 400050 h 1628775"/>
                <a:gd name="connsiteX13" fmla="*/ 2857500 w 4705350"/>
                <a:gd name="connsiteY13" fmla="*/ 504825 h 1628775"/>
                <a:gd name="connsiteX14" fmla="*/ 3114675 w 4705350"/>
                <a:gd name="connsiteY14" fmla="*/ 504825 h 1628775"/>
                <a:gd name="connsiteX15" fmla="*/ 3638550 w 4705350"/>
                <a:gd name="connsiteY15" fmla="*/ 723900 h 1628775"/>
                <a:gd name="connsiteX16" fmla="*/ 3962400 w 4705350"/>
                <a:gd name="connsiteY16" fmla="*/ 733425 h 1628775"/>
                <a:gd name="connsiteX17" fmla="*/ 4067175 w 4705350"/>
                <a:gd name="connsiteY17" fmla="*/ 609600 h 1628775"/>
                <a:gd name="connsiteX18" fmla="*/ 4162425 w 4705350"/>
                <a:gd name="connsiteY18" fmla="*/ 457200 h 1628775"/>
                <a:gd name="connsiteX19" fmla="*/ 4391025 w 4705350"/>
                <a:gd name="connsiteY19" fmla="*/ 419100 h 1628775"/>
                <a:gd name="connsiteX20" fmla="*/ 4676775 w 4705350"/>
                <a:gd name="connsiteY20" fmla="*/ 447675 h 1628775"/>
                <a:gd name="connsiteX21" fmla="*/ 4705350 w 4705350"/>
                <a:gd name="connsiteY21" fmla="*/ 1190625 h 1628775"/>
                <a:gd name="connsiteX22" fmla="*/ 4248150 w 4705350"/>
                <a:gd name="connsiteY22" fmla="*/ 1162050 h 1628775"/>
                <a:gd name="connsiteX23" fmla="*/ 3629025 w 4705350"/>
                <a:gd name="connsiteY23" fmla="*/ 1266825 h 1628775"/>
                <a:gd name="connsiteX24" fmla="*/ 2752725 w 4705350"/>
                <a:gd name="connsiteY24" fmla="*/ 1228725 h 1628775"/>
                <a:gd name="connsiteX25" fmla="*/ 2505075 w 4705350"/>
                <a:gd name="connsiteY25" fmla="*/ 1409700 h 1628775"/>
                <a:gd name="connsiteX26" fmla="*/ 2152650 w 4705350"/>
                <a:gd name="connsiteY26" fmla="*/ 1343025 h 1628775"/>
                <a:gd name="connsiteX27" fmla="*/ 2152650 w 4705350"/>
                <a:gd name="connsiteY27" fmla="*/ 1628775 h 1628775"/>
                <a:gd name="connsiteX28" fmla="*/ 1781175 w 4705350"/>
                <a:gd name="connsiteY28" fmla="*/ 1562100 h 1628775"/>
                <a:gd name="connsiteX29" fmla="*/ 1781175 w 4705350"/>
                <a:gd name="connsiteY29" fmla="*/ 1476375 h 1628775"/>
                <a:gd name="connsiteX30" fmla="*/ 800100 w 4705350"/>
                <a:gd name="connsiteY30" fmla="*/ 1381125 h 1628775"/>
                <a:gd name="connsiteX31" fmla="*/ 704850 w 4705350"/>
                <a:gd name="connsiteY31" fmla="*/ 1266825 h 1628775"/>
                <a:gd name="connsiteX32" fmla="*/ 552450 w 4705350"/>
                <a:gd name="connsiteY32" fmla="*/ 1228725 h 1628775"/>
                <a:gd name="connsiteX33" fmla="*/ 438150 w 4705350"/>
                <a:gd name="connsiteY33" fmla="*/ 1209675 h 1628775"/>
                <a:gd name="connsiteX34" fmla="*/ 314325 w 4705350"/>
                <a:gd name="connsiteY34" fmla="*/ 1104900 h 1628775"/>
                <a:gd name="connsiteX35" fmla="*/ 238125 w 4705350"/>
                <a:gd name="connsiteY35" fmla="*/ 904875 h 1628775"/>
                <a:gd name="connsiteX36" fmla="*/ 47625 w 4705350"/>
                <a:gd name="connsiteY36" fmla="*/ 742950 h 1628775"/>
                <a:gd name="connsiteX37" fmla="*/ 0 w 4705350"/>
                <a:gd name="connsiteY37" fmla="*/ 590550 h 162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705350" h="1628775">
                  <a:moveTo>
                    <a:pt x="0" y="590550"/>
                  </a:moveTo>
                  <a:lnTo>
                    <a:pt x="495300" y="428625"/>
                  </a:lnTo>
                  <a:lnTo>
                    <a:pt x="809625" y="0"/>
                  </a:lnTo>
                  <a:lnTo>
                    <a:pt x="1085850" y="104775"/>
                  </a:lnTo>
                  <a:lnTo>
                    <a:pt x="1419225" y="123825"/>
                  </a:lnTo>
                  <a:lnTo>
                    <a:pt x="1581150" y="238125"/>
                  </a:lnTo>
                  <a:lnTo>
                    <a:pt x="1714500" y="381000"/>
                  </a:lnTo>
                  <a:lnTo>
                    <a:pt x="1914525" y="609600"/>
                  </a:lnTo>
                  <a:lnTo>
                    <a:pt x="1905000" y="352425"/>
                  </a:lnTo>
                  <a:lnTo>
                    <a:pt x="1962150" y="152400"/>
                  </a:lnTo>
                  <a:lnTo>
                    <a:pt x="1990725" y="95250"/>
                  </a:lnTo>
                  <a:lnTo>
                    <a:pt x="2314575" y="285750"/>
                  </a:lnTo>
                  <a:lnTo>
                    <a:pt x="2705100" y="400050"/>
                  </a:lnTo>
                  <a:lnTo>
                    <a:pt x="2857500" y="504825"/>
                  </a:lnTo>
                  <a:lnTo>
                    <a:pt x="3114675" y="504825"/>
                  </a:lnTo>
                  <a:lnTo>
                    <a:pt x="3638550" y="723900"/>
                  </a:lnTo>
                  <a:lnTo>
                    <a:pt x="3962400" y="733425"/>
                  </a:lnTo>
                  <a:lnTo>
                    <a:pt x="4067175" y="609600"/>
                  </a:lnTo>
                  <a:lnTo>
                    <a:pt x="4162425" y="457200"/>
                  </a:lnTo>
                  <a:lnTo>
                    <a:pt x="4391025" y="419100"/>
                  </a:lnTo>
                  <a:lnTo>
                    <a:pt x="4676775" y="447675"/>
                  </a:lnTo>
                  <a:lnTo>
                    <a:pt x="4705350" y="1190625"/>
                  </a:lnTo>
                  <a:lnTo>
                    <a:pt x="4248150" y="1162050"/>
                  </a:lnTo>
                  <a:lnTo>
                    <a:pt x="3629025" y="1266825"/>
                  </a:lnTo>
                  <a:lnTo>
                    <a:pt x="2752725" y="1228725"/>
                  </a:lnTo>
                  <a:lnTo>
                    <a:pt x="2505075" y="1409700"/>
                  </a:lnTo>
                  <a:lnTo>
                    <a:pt x="2152650" y="1343025"/>
                  </a:lnTo>
                  <a:lnTo>
                    <a:pt x="2152650" y="1628775"/>
                  </a:lnTo>
                  <a:lnTo>
                    <a:pt x="1781175" y="1562100"/>
                  </a:lnTo>
                  <a:lnTo>
                    <a:pt x="1781175" y="1476375"/>
                  </a:lnTo>
                  <a:lnTo>
                    <a:pt x="800100" y="1381125"/>
                  </a:lnTo>
                  <a:lnTo>
                    <a:pt x="704850" y="1266825"/>
                  </a:lnTo>
                  <a:lnTo>
                    <a:pt x="552450" y="1228725"/>
                  </a:lnTo>
                  <a:lnTo>
                    <a:pt x="438150" y="1209675"/>
                  </a:lnTo>
                  <a:lnTo>
                    <a:pt x="314325" y="1104900"/>
                  </a:lnTo>
                  <a:lnTo>
                    <a:pt x="238125" y="904875"/>
                  </a:lnTo>
                  <a:lnTo>
                    <a:pt x="47625" y="742950"/>
                  </a:lnTo>
                  <a:lnTo>
                    <a:pt x="0" y="59055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55" name="Rectangle 1744"/>
            <p:cNvSpPr>
              <a:spLocks noChangeArrowheads="1"/>
            </p:cNvSpPr>
            <p:nvPr/>
          </p:nvSpPr>
          <p:spPr bwMode="auto">
            <a:xfrm>
              <a:off x="5769545" y="1152199"/>
              <a:ext cx="780662" cy="1384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softEdge rad="31750"/>
            </a:effectLst>
            <a:extLst/>
          </p:spPr>
          <p:txBody>
            <a:bodyPr wrap="none" lIns="0" tIns="0" rIns="0" bIns="0">
              <a:spAutoFit/>
            </a:bodyPr>
            <a:lstStyle>
              <a:lvl1pPr defTabSz="9556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567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567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567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567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5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5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5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5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816321">
                <a:spcBef>
                  <a:spcPts val="0"/>
                </a:spcBef>
                <a:buNone/>
                <a:defRPr/>
              </a:pPr>
              <a:r>
                <a:rPr lang="ru-RU" altLang="ru-RU" sz="9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Мезенский МР</a:t>
              </a: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7360459" y="1820021"/>
              <a:ext cx="4172084" cy="1347540"/>
            </a:xfrm>
            <a:custGeom>
              <a:avLst/>
              <a:gdLst>
                <a:gd name="connsiteX0" fmla="*/ 2543175 w 3343275"/>
                <a:gd name="connsiteY0" fmla="*/ 28575 h 1276350"/>
                <a:gd name="connsiteX1" fmla="*/ 2571750 w 3343275"/>
                <a:gd name="connsiteY1" fmla="*/ 247650 h 1276350"/>
                <a:gd name="connsiteX2" fmla="*/ 2895600 w 3343275"/>
                <a:gd name="connsiteY2" fmla="*/ 190500 h 1276350"/>
                <a:gd name="connsiteX3" fmla="*/ 3209925 w 3343275"/>
                <a:gd name="connsiteY3" fmla="*/ 685800 h 1276350"/>
                <a:gd name="connsiteX4" fmla="*/ 3343275 w 3343275"/>
                <a:gd name="connsiteY4" fmla="*/ 714375 h 1276350"/>
                <a:gd name="connsiteX5" fmla="*/ 3276600 w 3343275"/>
                <a:gd name="connsiteY5" fmla="*/ 971550 h 1276350"/>
                <a:gd name="connsiteX6" fmla="*/ 2838450 w 3343275"/>
                <a:gd name="connsiteY6" fmla="*/ 914400 h 1276350"/>
                <a:gd name="connsiteX7" fmla="*/ 2790825 w 3343275"/>
                <a:gd name="connsiteY7" fmla="*/ 1085850 h 1276350"/>
                <a:gd name="connsiteX8" fmla="*/ 2505075 w 3343275"/>
                <a:gd name="connsiteY8" fmla="*/ 1028700 h 1276350"/>
                <a:gd name="connsiteX9" fmla="*/ 2466975 w 3343275"/>
                <a:gd name="connsiteY9" fmla="*/ 1152525 h 1276350"/>
                <a:gd name="connsiteX10" fmla="*/ 2276475 w 3343275"/>
                <a:gd name="connsiteY10" fmla="*/ 1143000 h 1276350"/>
                <a:gd name="connsiteX11" fmla="*/ 2209800 w 3343275"/>
                <a:gd name="connsiteY11" fmla="*/ 1276350 h 1276350"/>
                <a:gd name="connsiteX12" fmla="*/ 2057400 w 3343275"/>
                <a:gd name="connsiteY12" fmla="*/ 1276350 h 1276350"/>
                <a:gd name="connsiteX13" fmla="*/ 2019300 w 3343275"/>
                <a:gd name="connsiteY13" fmla="*/ 1162050 h 1276350"/>
                <a:gd name="connsiteX14" fmla="*/ 1266825 w 3343275"/>
                <a:gd name="connsiteY14" fmla="*/ 1171575 h 1276350"/>
                <a:gd name="connsiteX15" fmla="*/ 1028700 w 3343275"/>
                <a:gd name="connsiteY15" fmla="*/ 1247775 h 1276350"/>
                <a:gd name="connsiteX16" fmla="*/ 771525 w 3343275"/>
                <a:gd name="connsiteY16" fmla="*/ 1228725 h 1276350"/>
                <a:gd name="connsiteX17" fmla="*/ 628650 w 3343275"/>
                <a:gd name="connsiteY17" fmla="*/ 1266825 h 1276350"/>
                <a:gd name="connsiteX18" fmla="*/ 523875 w 3343275"/>
                <a:gd name="connsiteY18" fmla="*/ 1095375 h 1276350"/>
                <a:gd name="connsiteX19" fmla="*/ 180975 w 3343275"/>
                <a:gd name="connsiteY19" fmla="*/ 1047750 h 1276350"/>
                <a:gd name="connsiteX20" fmla="*/ 228600 w 3343275"/>
                <a:gd name="connsiteY20" fmla="*/ 895350 h 1276350"/>
                <a:gd name="connsiteX21" fmla="*/ 104775 w 3343275"/>
                <a:gd name="connsiteY21" fmla="*/ 857250 h 1276350"/>
                <a:gd name="connsiteX22" fmla="*/ 152400 w 3343275"/>
                <a:gd name="connsiteY22" fmla="*/ 771525 h 1276350"/>
                <a:gd name="connsiteX23" fmla="*/ 200025 w 3343275"/>
                <a:gd name="connsiteY23" fmla="*/ 600075 h 1276350"/>
                <a:gd name="connsiteX24" fmla="*/ 0 w 3343275"/>
                <a:gd name="connsiteY24" fmla="*/ 457200 h 1276350"/>
                <a:gd name="connsiteX25" fmla="*/ 9525 w 3343275"/>
                <a:gd name="connsiteY25" fmla="*/ 190500 h 1276350"/>
                <a:gd name="connsiteX26" fmla="*/ 390525 w 3343275"/>
                <a:gd name="connsiteY26" fmla="*/ 247650 h 1276350"/>
                <a:gd name="connsiteX27" fmla="*/ 600075 w 3343275"/>
                <a:gd name="connsiteY27" fmla="*/ 76200 h 1276350"/>
                <a:gd name="connsiteX28" fmla="*/ 1495425 w 3343275"/>
                <a:gd name="connsiteY28" fmla="*/ 114300 h 1276350"/>
                <a:gd name="connsiteX29" fmla="*/ 2095500 w 3343275"/>
                <a:gd name="connsiteY29" fmla="*/ 0 h 1276350"/>
                <a:gd name="connsiteX30" fmla="*/ 2543175 w 3343275"/>
                <a:gd name="connsiteY30" fmla="*/ 28575 h 127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343275" h="1276350">
                  <a:moveTo>
                    <a:pt x="2543175" y="28575"/>
                  </a:moveTo>
                  <a:lnTo>
                    <a:pt x="2571750" y="247650"/>
                  </a:lnTo>
                  <a:lnTo>
                    <a:pt x="2895600" y="190500"/>
                  </a:lnTo>
                  <a:lnTo>
                    <a:pt x="3209925" y="685800"/>
                  </a:lnTo>
                  <a:lnTo>
                    <a:pt x="3343275" y="714375"/>
                  </a:lnTo>
                  <a:lnTo>
                    <a:pt x="3276600" y="971550"/>
                  </a:lnTo>
                  <a:lnTo>
                    <a:pt x="2838450" y="914400"/>
                  </a:lnTo>
                  <a:lnTo>
                    <a:pt x="2790825" y="1085850"/>
                  </a:lnTo>
                  <a:lnTo>
                    <a:pt x="2505075" y="1028700"/>
                  </a:lnTo>
                  <a:lnTo>
                    <a:pt x="2466975" y="1152525"/>
                  </a:lnTo>
                  <a:lnTo>
                    <a:pt x="2276475" y="1143000"/>
                  </a:lnTo>
                  <a:lnTo>
                    <a:pt x="2209800" y="1276350"/>
                  </a:lnTo>
                  <a:lnTo>
                    <a:pt x="2057400" y="1276350"/>
                  </a:lnTo>
                  <a:lnTo>
                    <a:pt x="2019300" y="1162050"/>
                  </a:lnTo>
                  <a:lnTo>
                    <a:pt x="1266825" y="1171575"/>
                  </a:lnTo>
                  <a:lnTo>
                    <a:pt x="1028700" y="1247775"/>
                  </a:lnTo>
                  <a:lnTo>
                    <a:pt x="771525" y="1228725"/>
                  </a:lnTo>
                  <a:lnTo>
                    <a:pt x="628650" y="1266825"/>
                  </a:lnTo>
                  <a:lnTo>
                    <a:pt x="523875" y="1095375"/>
                  </a:lnTo>
                  <a:lnTo>
                    <a:pt x="180975" y="1047750"/>
                  </a:lnTo>
                  <a:lnTo>
                    <a:pt x="228600" y="895350"/>
                  </a:lnTo>
                  <a:lnTo>
                    <a:pt x="104775" y="857250"/>
                  </a:lnTo>
                  <a:lnTo>
                    <a:pt x="152400" y="771525"/>
                  </a:lnTo>
                  <a:lnTo>
                    <a:pt x="200025" y="600075"/>
                  </a:lnTo>
                  <a:lnTo>
                    <a:pt x="0" y="457200"/>
                  </a:lnTo>
                  <a:lnTo>
                    <a:pt x="9525" y="190500"/>
                  </a:lnTo>
                  <a:lnTo>
                    <a:pt x="390525" y="247650"/>
                  </a:lnTo>
                  <a:lnTo>
                    <a:pt x="600075" y="76200"/>
                  </a:lnTo>
                  <a:lnTo>
                    <a:pt x="1495425" y="114300"/>
                  </a:lnTo>
                  <a:lnTo>
                    <a:pt x="2095500" y="0"/>
                  </a:lnTo>
                  <a:lnTo>
                    <a:pt x="2543175" y="28575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60" name="Rectangle 1744"/>
            <p:cNvSpPr>
              <a:spLocks noChangeArrowheads="1"/>
            </p:cNvSpPr>
            <p:nvPr/>
          </p:nvSpPr>
          <p:spPr bwMode="auto">
            <a:xfrm>
              <a:off x="7899182" y="2145546"/>
              <a:ext cx="939360" cy="1384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softEdge rad="31750"/>
            </a:effectLst>
            <a:extLst/>
          </p:spPr>
          <p:txBody>
            <a:bodyPr wrap="none" lIns="0" tIns="0" rIns="0" bIns="0">
              <a:spAutoFit/>
            </a:bodyPr>
            <a:lstStyle>
              <a:lvl1pPr defTabSz="9556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567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567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567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567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5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5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5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5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816321">
                <a:spcBef>
                  <a:spcPts val="0"/>
                </a:spcBef>
                <a:buNone/>
                <a:defRPr/>
              </a:pPr>
              <a:r>
                <a:rPr lang="ru-RU" altLang="ru-RU" sz="9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Лешуконский МР</a:t>
              </a: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5434880" y="2061373"/>
              <a:ext cx="3779838" cy="2363224"/>
            </a:xfrm>
            <a:custGeom>
              <a:avLst/>
              <a:gdLst>
                <a:gd name="connsiteX0" fmla="*/ 38100 w 3028950"/>
                <a:gd name="connsiteY0" fmla="*/ 533400 h 2238375"/>
                <a:gd name="connsiteX1" fmla="*/ 142875 w 3028950"/>
                <a:gd name="connsiteY1" fmla="*/ 581025 h 2238375"/>
                <a:gd name="connsiteX2" fmla="*/ 104775 w 3028950"/>
                <a:gd name="connsiteY2" fmla="*/ 704850 h 2238375"/>
                <a:gd name="connsiteX3" fmla="*/ 666750 w 3028950"/>
                <a:gd name="connsiteY3" fmla="*/ 838200 h 2238375"/>
                <a:gd name="connsiteX4" fmla="*/ 838200 w 3028950"/>
                <a:gd name="connsiteY4" fmla="*/ 952500 h 2238375"/>
                <a:gd name="connsiteX5" fmla="*/ 1066800 w 3028950"/>
                <a:gd name="connsiteY5" fmla="*/ 981075 h 2238375"/>
                <a:gd name="connsiteX6" fmla="*/ 733425 w 3028950"/>
                <a:gd name="connsiteY6" fmla="*/ 1247775 h 2238375"/>
                <a:gd name="connsiteX7" fmla="*/ 809625 w 3028950"/>
                <a:gd name="connsiteY7" fmla="*/ 1419225 h 2238375"/>
                <a:gd name="connsiteX8" fmla="*/ 809625 w 3028950"/>
                <a:gd name="connsiteY8" fmla="*/ 1676400 h 2238375"/>
                <a:gd name="connsiteX9" fmla="*/ 809625 w 3028950"/>
                <a:gd name="connsiteY9" fmla="*/ 1762125 h 2238375"/>
                <a:gd name="connsiteX10" fmla="*/ 914400 w 3028950"/>
                <a:gd name="connsiteY10" fmla="*/ 1819275 h 2238375"/>
                <a:gd name="connsiteX11" fmla="*/ 866775 w 3028950"/>
                <a:gd name="connsiteY11" fmla="*/ 1952625 h 2238375"/>
                <a:gd name="connsiteX12" fmla="*/ 1000125 w 3028950"/>
                <a:gd name="connsiteY12" fmla="*/ 2105025 h 2238375"/>
                <a:gd name="connsiteX13" fmla="*/ 1657350 w 3028950"/>
                <a:gd name="connsiteY13" fmla="*/ 2114550 h 2238375"/>
                <a:gd name="connsiteX14" fmla="*/ 1952625 w 3028950"/>
                <a:gd name="connsiteY14" fmla="*/ 2238375 h 2238375"/>
                <a:gd name="connsiteX15" fmla="*/ 2257425 w 3028950"/>
                <a:gd name="connsiteY15" fmla="*/ 2190750 h 2238375"/>
                <a:gd name="connsiteX16" fmla="*/ 2266950 w 3028950"/>
                <a:gd name="connsiteY16" fmla="*/ 2057400 h 2238375"/>
                <a:gd name="connsiteX17" fmla="*/ 2619375 w 3028950"/>
                <a:gd name="connsiteY17" fmla="*/ 2114550 h 2238375"/>
                <a:gd name="connsiteX18" fmla="*/ 3028950 w 3028950"/>
                <a:gd name="connsiteY18" fmla="*/ 2066925 h 2238375"/>
                <a:gd name="connsiteX19" fmla="*/ 2876550 w 3028950"/>
                <a:gd name="connsiteY19" fmla="*/ 1866900 h 2238375"/>
                <a:gd name="connsiteX20" fmla="*/ 2933700 w 3028950"/>
                <a:gd name="connsiteY20" fmla="*/ 1695450 h 2238375"/>
                <a:gd name="connsiteX21" fmla="*/ 2752725 w 3028950"/>
                <a:gd name="connsiteY21" fmla="*/ 1428750 h 2238375"/>
                <a:gd name="connsiteX22" fmla="*/ 2333625 w 3028950"/>
                <a:gd name="connsiteY22" fmla="*/ 1304925 h 2238375"/>
                <a:gd name="connsiteX23" fmla="*/ 2047875 w 3028950"/>
                <a:gd name="connsiteY23" fmla="*/ 1114425 h 2238375"/>
                <a:gd name="connsiteX24" fmla="*/ 2152650 w 3028950"/>
                <a:gd name="connsiteY24" fmla="*/ 1038225 h 2238375"/>
                <a:gd name="connsiteX25" fmla="*/ 2047875 w 3028950"/>
                <a:gd name="connsiteY25" fmla="*/ 847725 h 2238375"/>
                <a:gd name="connsiteX26" fmla="*/ 1714500 w 3028950"/>
                <a:gd name="connsiteY26" fmla="*/ 809625 h 2238375"/>
                <a:gd name="connsiteX27" fmla="*/ 1752600 w 3028950"/>
                <a:gd name="connsiteY27" fmla="*/ 657225 h 2238375"/>
                <a:gd name="connsiteX28" fmla="*/ 1619250 w 3028950"/>
                <a:gd name="connsiteY28" fmla="*/ 619125 h 2238375"/>
                <a:gd name="connsiteX29" fmla="*/ 1733550 w 3028950"/>
                <a:gd name="connsiteY29" fmla="*/ 352425 h 2238375"/>
                <a:gd name="connsiteX30" fmla="*/ 1524000 w 3028950"/>
                <a:gd name="connsiteY30" fmla="*/ 247650 h 2238375"/>
                <a:gd name="connsiteX31" fmla="*/ 1152525 w 3028950"/>
                <a:gd name="connsiteY31" fmla="*/ 180975 h 2238375"/>
                <a:gd name="connsiteX32" fmla="*/ 1152525 w 3028950"/>
                <a:gd name="connsiteY32" fmla="*/ 95250 h 2238375"/>
                <a:gd name="connsiteX33" fmla="*/ 200025 w 3028950"/>
                <a:gd name="connsiteY33" fmla="*/ 0 h 2238375"/>
                <a:gd name="connsiteX34" fmla="*/ 142875 w 3028950"/>
                <a:gd name="connsiteY34" fmla="*/ 200025 h 2238375"/>
                <a:gd name="connsiteX35" fmla="*/ 0 w 3028950"/>
                <a:gd name="connsiteY35" fmla="*/ 333375 h 2238375"/>
                <a:gd name="connsiteX36" fmla="*/ 133350 w 3028950"/>
                <a:gd name="connsiteY36" fmla="*/ 409575 h 2238375"/>
                <a:gd name="connsiteX37" fmla="*/ 38100 w 3028950"/>
                <a:gd name="connsiteY37" fmla="*/ 533400 h 2238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028950" h="2238375">
                  <a:moveTo>
                    <a:pt x="38100" y="533400"/>
                  </a:moveTo>
                  <a:lnTo>
                    <a:pt x="142875" y="581025"/>
                  </a:lnTo>
                  <a:lnTo>
                    <a:pt x="104775" y="704850"/>
                  </a:lnTo>
                  <a:lnTo>
                    <a:pt x="666750" y="838200"/>
                  </a:lnTo>
                  <a:lnTo>
                    <a:pt x="838200" y="952500"/>
                  </a:lnTo>
                  <a:lnTo>
                    <a:pt x="1066800" y="981075"/>
                  </a:lnTo>
                  <a:lnTo>
                    <a:pt x="733425" y="1247775"/>
                  </a:lnTo>
                  <a:lnTo>
                    <a:pt x="809625" y="1419225"/>
                  </a:lnTo>
                  <a:lnTo>
                    <a:pt x="809625" y="1676400"/>
                  </a:lnTo>
                  <a:lnTo>
                    <a:pt x="809625" y="1762125"/>
                  </a:lnTo>
                  <a:lnTo>
                    <a:pt x="914400" y="1819275"/>
                  </a:lnTo>
                  <a:lnTo>
                    <a:pt x="866775" y="1952625"/>
                  </a:lnTo>
                  <a:lnTo>
                    <a:pt x="1000125" y="2105025"/>
                  </a:lnTo>
                  <a:lnTo>
                    <a:pt x="1657350" y="2114550"/>
                  </a:lnTo>
                  <a:lnTo>
                    <a:pt x="1952625" y="2238375"/>
                  </a:lnTo>
                  <a:lnTo>
                    <a:pt x="2257425" y="2190750"/>
                  </a:lnTo>
                  <a:lnTo>
                    <a:pt x="2266950" y="2057400"/>
                  </a:lnTo>
                  <a:lnTo>
                    <a:pt x="2619375" y="2114550"/>
                  </a:lnTo>
                  <a:lnTo>
                    <a:pt x="3028950" y="2066925"/>
                  </a:lnTo>
                  <a:lnTo>
                    <a:pt x="2876550" y="1866900"/>
                  </a:lnTo>
                  <a:lnTo>
                    <a:pt x="2933700" y="1695450"/>
                  </a:lnTo>
                  <a:lnTo>
                    <a:pt x="2752725" y="1428750"/>
                  </a:lnTo>
                  <a:lnTo>
                    <a:pt x="2333625" y="1304925"/>
                  </a:lnTo>
                  <a:lnTo>
                    <a:pt x="2047875" y="1114425"/>
                  </a:lnTo>
                  <a:lnTo>
                    <a:pt x="2152650" y="1038225"/>
                  </a:lnTo>
                  <a:lnTo>
                    <a:pt x="2047875" y="847725"/>
                  </a:lnTo>
                  <a:lnTo>
                    <a:pt x="1714500" y="809625"/>
                  </a:lnTo>
                  <a:lnTo>
                    <a:pt x="1752600" y="657225"/>
                  </a:lnTo>
                  <a:lnTo>
                    <a:pt x="1619250" y="619125"/>
                  </a:lnTo>
                  <a:lnTo>
                    <a:pt x="1733550" y="352425"/>
                  </a:lnTo>
                  <a:lnTo>
                    <a:pt x="1524000" y="247650"/>
                  </a:lnTo>
                  <a:lnTo>
                    <a:pt x="1152525" y="180975"/>
                  </a:lnTo>
                  <a:lnTo>
                    <a:pt x="1152525" y="95250"/>
                  </a:lnTo>
                  <a:lnTo>
                    <a:pt x="200025" y="0"/>
                  </a:lnTo>
                  <a:lnTo>
                    <a:pt x="142875" y="200025"/>
                  </a:lnTo>
                  <a:lnTo>
                    <a:pt x="0" y="333375"/>
                  </a:lnTo>
                  <a:lnTo>
                    <a:pt x="133350" y="409575"/>
                  </a:lnTo>
                  <a:lnTo>
                    <a:pt x="38100" y="53340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40" name="Rectangle 1744"/>
            <p:cNvSpPr>
              <a:spLocks noChangeArrowheads="1"/>
            </p:cNvSpPr>
            <p:nvPr/>
          </p:nvSpPr>
          <p:spPr bwMode="auto">
            <a:xfrm>
              <a:off x="6840987" y="3283041"/>
              <a:ext cx="812722" cy="1384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softEdge rad="31750"/>
            </a:effectLst>
            <a:extLst/>
          </p:spPr>
          <p:txBody>
            <a:bodyPr wrap="none" lIns="0" tIns="0" rIns="0" bIns="0">
              <a:spAutoFit/>
            </a:bodyPr>
            <a:lstStyle>
              <a:lvl1pPr defTabSz="9556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567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567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567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567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5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5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5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5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816321">
                <a:spcBef>
                  <a:spcPts val="0"/>
                </a:spcBef>
                <a:buNone/>
                <a:defRPr/>
              </a:pPr>
              <a:r>
                <a:rPr lang="ru-RU" altLang="ru-RU" sz="9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Пинежский</a:t>
              </a:r>
              <a:r>
                <a:rPr lang="ru-RU" altLang="ru-RU" sz="9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МР</a:t>
              </a:r>
            </a:p>
          </p:txBody>
        </p:sp>
        <p:sp>
          <p:nvSpPr>
            <p:cNvPr id="2045" name="Rectangle 1744"/>
            <p:cNvSpPr>
              <a:spLocks noChangeArrowheads="1"/>
            </p:cNvSpPr>
            <p:nvPr/>
          </p:nvSpPr>
          <p:spPr bwMode="auto">
            <a:xfrm>
              <a:off x="2610240" y="3598963"/>
              <a:ext cx="961293" cy="1384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softEdge rad="31750"/>
            </a:effectLst>
            <a:extLst/>
          </p:spPr>
          <p:txBody>
            <a:bodyPr wrap="square" lIns="0" tIns="0" rIns="0" bIns="0">
              <a:spAutoFit/>
            </a:bodyPr>
            <a:lstStyle>
              <a:lvl1pPr defTabSz="9556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567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567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567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567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5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5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5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5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816321">
                <a:spcBef>
                  <a:spcPts val="0"/>
                </a:spcBef>
                <a:buNone/>
                <a:defRPr/>
              </a:pPr>
              <a:r>
                <a:rPr lang="ru-RU" altLang="ru-RU" sz="9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Онежский МР</a:t>
              </a: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4567183" y="2644637"/>
              <a:ext cx="2163303" cy="1920748"/>
            </a:xfrm>
            <a:custGeom>
              <a:avLst/>
              <a:gdLst>
                <a:gd name="connsiteX0" fmla="*/ 0 w 1733550"/>
                <a:gd name="connsiteY0" fmla="*/ 581025 h 1819275"/>
                <a:gd name="connsiteX1" fmla="*/ 247650 w 1733550"/>
                <a:gd name="connsiteY1" fmla="*/ 695325 h 1819275"/>
                <a:gd name="connsiteX2" fmla="*/ 142875 w 1733550"/>
                <a:gd name="connsiteY2" fmla="*/ 1123950 h 1819275"/>
                <a:gd name="connsiteX3" fmla="*/ 200025 w 1733550"/>
                <a:gd name="connsiteY3" fmla="*/ 1371600 h 1819275"/>
                <a:gd name="connsiteX4" fmla="*/ 142875 w 1733550"/>
                <a:gd name="connsiteY4" fmla="*/ 1562100 h 1819275"/>
                <a:gd name="connsiteX5" fmla="*/ 295275 w 1733550"/>
                <a:gd name="connsiteY5" fmla="*/ 1695450 h 1819275"/>
                <a:gd name="connsiteX6" fmla="*/ 581025 w 1733550"/>
                <a:gd name="connsiteY6" fmla="*/ 1695450 h 1819275"/>
                <a:gd name="connsiteX7" fmla="*/ 723900 w 1733550"/>
                <a:gd name="connsiteY7" fmla="*/ 1819275 h 1819275"/>
                <a:gd name="connsiteX8" fmla="*/ 847725 w 1733550"/>
                <a:gd name="connsiteY8" fmla="*/ 1543050 h 1819275"/>
                <a:gd name="connsiteX9" fmla="*/ 1133475 w 1733550"/>
                <a:gd name="connsiteY9" fmla="*/ 1419225 h 1819275"/>
                <a:gd name="connsiteX10" fmla="*/ 1362075 w 1733550"/>
                <a:gd name="connsiteY10" fmla="*/ 1219200 h 1819275"/>
                <a:gd name="connsiteX11" fmla="*/ 1514475 w 1733550"/>
                <a:gd name="connsiteY11" fmla="*/ 1190625 h 1819275"/>
                <a:gd name="connsiteX12" fmla="*/ 1419225 w 1733550"/>
                <a:gd name="connsiteY12" fmla="*/ 695325 h 1819275"/>
                <a:gd name="connsiteX13" fmla="*/ 1733550 w 1733550"/>
                <a:gd name="connsiteY13" fmla="*/ 428625 h 1819275"/>
                <a:gd name="connsiteX14" fmla="*/ 1409700 w 1733550"/>
                <a:gd name="connsiteY14" fmla="*/ 333375 h 1819275"/>
                <a:gd name="connsiteX15" fmla="*/ 1323975 w 1733550"/>
                <a:gd name="connsiteY15" fmla="*/ 266700 h 1819275"/>
                <a:gd name="connsiteX16" fmla="*/ 771525 w 1733550"/>
                <a:gd name="connsiteY16" fmla="*/ 152400 h 1819275"/>
                <a:gd name="connsiteX17" fmla="*/ 819150 w 1733550"/>
                <a:gd name="connsiteY17" fmla="*/ 19050 h 1819275"/>
                <a:gd name="connsiteX18" fmla="*/ 733425 w 1733550"/>
                <a:gd name="connsiteY18" fmla="*/ 0 h 1819275"/>
                <a:gd name="connsiteX19" fmla="*/ 600075 w 1733550"/>
                <a:gd name="connsiteY19" fmla="*/ 85725 h 1819275"/>
                <a:gd name="connsiteX20" fmla="*/ 542925 w 1733550"/>
                <a:gd name="connsiteY20" fmla="*/ 247650 h 1819275"/>
                <a:gd name="connsiteX21" fmla="*/ 514350 w 1733550"/>
                <a:gd name="connsiteY21" fmla="*/ 400050 h 1819275"/>
                <a:gd name="connsiteX22" fmla="*/ 238125 w 1733550"/>
                <a:gd name="connsiteY22" fmla="*/ 390525 h 1819275"/>
                <a:gd name="connsiteX23" fmla="*/ 180975 w 1733550"/>
                <a:gd name="connsiteY23" fmla="*/ 476250 h 1819275"/>
                <a:gd name="connsiteX24" fmla="*/ 47625 w 1733550"/>
                <a:gd name="connsiteY24" fmla="*/ 495300 h 1819275"/>
                <a:gd name="connsiteX25" fmla="*/ 47625 w 1733550"/>
                <a:gd name="connsiteY25" fmla="*/ 561975 h 1819275"/>
                <a:gd name="connsiteX26" fmla="*/ 47625 w 1733550"/>
                <a:gd name="connsiteY26" fmla="*/ 609600 h 1819275"/>
                <a:gd name="connsiteX27" fmla="*/ 152400 w 1733550"/>
                <a:gd name="connsiteY27" fmla="*/ 666750 h 1819275"/>
                <a:gd name="connsiteX28" fmla="*/ 238125 w 1733550"/>
                <a:gd name="connsiteY28" fmla="*/ 676275 h 1819275"/>
                <a:gd name="connsiteX29" fmla="*/ 228600 w 1733550"/>
                <a:gd name="connsiteY29" fmla="*/ 762000 h 181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33550" h="1819275">
                  <a:moveTo>
                    <a:pt x="0" y="581025"/>
                  </a:moveTo>
                  <a:lnTo>
                    <a:pt x="247650" y="695325"/>
                  </a:lnTo>
                  <a:lnTo>
                    <a:pt x="142875" y="1123950"/>
                  </a:lnTo>
                  <a:lnTo>
                    <a:pt x="200025" y="1371600"/>
                  </a:lnTo>
                  <a:lnTo>
                    <a:pt x="142875" y="1562100"/>
                  </a:lnTo>
                  <a:lnTo>
                    <a:pt x="295275" y="1695450"/>
                  </a:lnTo>
                  <a:lnTo>
                    <a:pt x="581025" y="1695450"/>
                  </a:lnTo>
                  <a:lnTo>
                    <a:pt x="723900" y="1819275"/>
                  </a:lnTo>
                  <a:lnTo>
                    <a:pt x="847725" y="1543050"/>
                  </a:lnTo>
                  <a:lnTo>
                    <a:pt x="1133475" y="1419225"/>
                  </a:lnTo>
                  <a:lnTo>
                    <a:pt x="1362075" y="1219200"/>
                  </a:lnTo>
                  <a:lnTo>
                    <a:pt x="1514475" y="1190625"/>
                  </a:lnTo>
                  <a:lnTo>
                    <a:pt x="1419225" y="695325"/>
                  </a:lnTo>
                  <a:lnTo>
                    <a:pt x="1733550" y="428625"/>
                  </a:lnTo>
                  <a:lnTo>
                    <a:pt x="1409700" y="333375"/>
                  </a:lnTo>
                  <a:lnTo>
                    <a:pt x="1323975" y="266700"/>
                  </a:lnTo>
                  <a:lnTo>
                    <a:pt x="771525" y="152400"/>
                  </a:lnTo>
                  <a:lnTo>
                    <a:pt x="819150" y="19050"/>
                  </a:lnTo>
                  <a:lnTo>
                    <a:pt x="733425" y="0"/>
                  </a:lnTo>
                  <a:lnTo>
                    <a:pt x="600075" y="85725"/>
                  </a:lnTo>
                  <a:lnTo>
                    <a:pt x="542925" y="247650"/>
                  </a:lnTo>
                  <a:lnTo>
                    <a:pt x="514350" y="400050"/>
                  </a:lnTo>
                  <a:lnTo>
                    <a:pt x="238125" y="390525"/>
                  </a:lnTo>
                  <a:lnTo>
                    <a:pt x="180975" y="476250"/>
                  </a:lnTo>
                  <a:lnTo>
                    <a:pt x="47625" y="495300"/>
                  </a:lnTo>
                  <a:lnTo>
                    <a:pt x="47625" y="561975"/>
                  </a:lnTo>
                  <a:lnTo>
                    <a:pt x="47625" y="609600"/>
                  </a:lnTo>
                  <a:lnTo>
                    <a:pt x="152400" y="666750"/>
                  </a:lnTo>
                  <a:lnTo>
                    <a:pt x="238125" y="676275"/>
                  </a:lnTo>
                  <a:lnTo>
                    <a:pt x="228600" y="762000"/>
                  </a:lnTo>
                </a:path>
              </a:pathLst>
            </a:custGeom>
            <a:solidFill>
              <a:srgbClr val="FF0000">
                <a:alpha val="0"/>
              </a:srgbClr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50" name="Rectangle 1744"/>
            <p:cNvSpPr>
              <a:spLocks noChangeArrowheads="1"/>
            </p:cNvSpPr>
            <p:nvPr/>
          </p:nvSpPr>
          <p:spPr bwMode="auto">
            <a:xfrm>
              <a:off x="5236345" y="3191939"/>
              <a:ext cx="973023" cy="1384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softEdge rad="31750"/>
            </a:effectLst>
            <a:extLst/>
          </p:spPr>
          <p:txBody>
            <a:bodyPr wrap="none" lIns="0" tIns="0" rIns="0" bIns="0">
              <a:spAutoFit/>
            </a:bodyPr>
            <a:lstStyle>
              <a:lvl1pPr defTabSz="9556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567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567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567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567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5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5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5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5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816321">
                <a:spcBef>
                  <a:spcPts val="0"/>
                </a:spcBef>
                <a:buNone/>
                <a:defRPr/>
              </a:pPr>
              <a:r>
                <a:rPr lang="ru-RU" altLang="ru-RU" sz="9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Холмогорский МР</a:t>
              </a: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6659169" y="4243583"/>
              <a:ext cx="2840821" cy="1548666"/>
            </a:xfrm>
            <a:custGeom>
              <a:avLst/>
              <a:gdLst>
                <a:gd name="connsiteX0" fmla="*/ 2076450 w 2276475"/>
                <a:gd name="connsiteY0" fmla="*/ 0 h 1466850"/>
                <a:gd name="connsiteX1" fmla="*/ 2276475 w 2276475"/>
                <a:gd name="connsiteY1" fmla="*/ 76200 h 1466850"/>
                <a:gd name="connsiteX2" fmla="*/ 2181225 w 2276475"/>
                <a:gd name="connsiteY2" fmla="*/ 295275 h 1466850"/>
                <a:gd name="connsiteX3" fmla="*/ 1962150 w 2276475"/>
                <a:gd name="connsiteY3" fmla="*/ 352425 h 1466850"/>
                <a:gd name="connsiteX4" fmla="*/ 2105025 w 2276475"/>
                <a:gd name="connsiteY4" fmla="*/ 838200 h 1466850"/>
                <a:gd name="connsiteX5" fmla="*/ 2095500 w 2276475"/>
                <a:gd name="connsiteY5" fmla="*/ 1000125 h 1466850"/>
                <a:gd name="connsiteX6" fmla="*/ 1552575 w 2276475"/>
                <a:gd name="connsiteY6" fmla="*/ 1000125 h 1466850"/>
                <a:gd name="connsiteX7" fmla="*/ 1590675 w 2276475"/>
                <a:gd name="connsiteY7" fmla="*/ 1228725 h 1466850"/>
                <a:gd name="connsiteX8" fmla="*/ 904875 w 2276475"/>
                <a:gd name="connsiteY8" fmla="*/ 1285875 h 1466850"/>
                <a:gd name="connsiteX9" fmla="*/ 809625 w 2276475"/>
                <a:gd name="connsiteY9" fmla="*/ 1343025 h 1466850"/>
                <a:gd name="connsiteX10" fmla="*/ 762000 w 2276475"/>
                <a:gd name="connsiteY10" fmla="*/ 1466850 h 1466850"/>
                <a:gd name="connsiteX11" fmla="*/ 409575 w 2276475"/>
                <a:gd name="connsiteY11" fmla="*/ 1447800 h 1466850"/>
                <a:gd name="connsiteX12" fmla="*/ 409575 w 2276475"/>
                <a:gd name="connsiteY12" fmla="*/ 1314450 h 1466850"/>
                <a:gd name="connsiteX13" fmla="*/ 276225 w 2276475"/>
                <a:gd name="connsiteY13" fmla="*/ 1314450 h 1466850"/>
                <a:gd name="connsiteX14" fmla="*/ 276225 w 2276475"/>
                <a:gd name="connsiteY14" fmla="*/ 1228725 h 1466850"/>
                <a:gd name="connsiteX15" fmla="*/ 28575 w 2276475"/>
                <a:gd name="connsiteY15" fmla="*/ 942975 h 1466850"/>
                <a:gd name="connsiteX16" fmla="*/ 0 w 2276475"/>
                <a:gd name="connsiteY16" fmla="*/ 828675 h 1466850"/>
                <a:gd name="connsiteX17" fmla="*/ 209550 w 2276475"/>
                <a:gd name="connsiteY17" fmla="*/ 733425 h 1466850"/>
                <a:gd name="connsiteX18" fmla="*/ 514350 w 2276475"/>
                <a:gd name="connsiteY18" fmla="*/ 638175 h 1466850"/>
                <a:gd name="connsiteX19" fmla="*/ 400050 w 2276475"/>
                <a:gd name="connsiteY19" fmla="*/ 571500 h 1466850"/>
                <a:gd name="connsiteX20" fmla="*/ 428625 w 2276475"/>
                <a:gd name="connsiteY20" fmla="*/ 485775 h 1466850"/>
                <a:gd name="connsiteX21" fmla="*/ 609600 w 2276475"/>
                <a:gd name="connsiteY21" fmla="*/ 466725 h 1466850"/>
                <a:gd name="connsiteX22" fmla="*/ 752475 w 2276475"/>
                <a:gd name="connsiteY22" fmla="*/ 457200 h 1466850"/>
                <a:gd name="connsiteX23" fmla="*/ 942975 w 2276475"/>
                <a:gd name="connsiteY23" fmla="*/ 352425 h 1466850"/>
                <a:gd name="connsiteX24" fmla="*/ 971550 w 2276475"/>
                <a:gd name="connsiteY24" fmla="*/ 152400 h 1466850"/>
                <a:gd name="connsiteX25" fmla="*/ 1285875 w 2276475"/>
                <a:gd name="connsiteY25" fmla="*/ 123825 h 1466850"/>
                <a:gd name="connsiteX26" fmla="*/ 1285875 w 2276475"/>
                <a:gd name="connsiteY26" fmla="*/ 0 h 1466850"/>
                <a:gd name="connsiteX27" fmla="*/ 1666875 w 2276475"/>
                <a:gd name="connsiteY27" fmla="*/ 66675 h 1466850"/>
                <a:gd name="connsiteX28" fmla="*/ 2076450 w 2276475"/>
                <a:gd name="connsiteY28" fmla="*/ 0 h 146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276475" h="1466850">
                  <a:moveTo>
                    <a:pt x="2076450" y="0"/>
                  </a:moveTo>
                  <a:lnTo>
                    <a:pt x="2276475" y="76200"/>
                  </a:lnTo>
                  <a:lnTo>
                    <a:pt x="2181225" y="295275"/>
                  </a:lnTo>
                  <a:lnTo>
                    <a:pt x="1962150" y="352425"/>
                  </a:lnTo>
                  <a:lnTo>
                    <a:pt x="2105025" y="838200"/>
                  </a:lnTo>
                  <a:lnTo>
                    <a:pt x="2095500" y="1000125"/>
                  </a:lnTo>
                  <a:lnTo>
                    <a:pt x="1552575" y="1000125"/>
                  </a:lnTo>
                  <a:lnTo>
                    <a:pt x="1590675" y="1228725"/>
                  </a:lnTo>
                  <a:lnTo>
                    <a:pt x="904875" y="1285875"/>
                  </a:lnTo>
                  <a:lnTo>
                    <a:pt x="809625" y="1343025"/>
                  </a:lnTo>
                  <a:lnTo>
                    <a:pt x="762000" y="1466850"/>
                  </a:lnTo>
                  <a:lnTo>
                    <a:pt x="409575" y="1447800"/>
                  </a:lnTo>
                  <a:lnTo>
                    <a:pt x="409575" y="1314450"/>
                  </a:lnTo>
                  <a:lnTo>
                    <a:pt x="276225" y="1314450"/>
                  </a:lnTo>
                  <a:lnTo>
                    <a:pt x="276225" y="1228725"/>
                  </a:lnTo>
                  <a:lnTo>
                    <a:pt x="28575" y="942975"/>
                  </a:lnTo>
                  <a:lnTo>
                    <a:pt x="0" y="828675"/>
                  </a:lnTo>
                  <a:lnTo>
                    <a:pt x="209550" y="733425"/>
                  </a:lnTo>
                  <a:lnTo>
                    <a:pt x="514350" y="638175"/>
                  </a:lnTo>
                  <a:lnTo>
                    <a:pt x="400050" y="571500"/>
                  </a:lnTo>
                  <a:lnTo>
                    <a:pt x="428625" y="485775"/>
                  </a:lnTo>
                  <a:lnTo>
                    <a:pt x="609600" y="466725"/>
                  </a:lnTo>
                  <a:lnTo>
                    <a:pt x="752475" y="457200"/>
                  </a:lnTo>
                  <a:lnTo>
                    <a:pt x="942975" y="352425"/>
                  </a:lnTo>
                  <a:lnTo>
                    <a:pt x="971550" y="152400"/>
                  </a:lnTo>
                  <a:lnTo>
                    <a:pt x="1285875" y="123825"/>
                  </a:lnTo>
                  <a:lnTo>
                    <a:pt x="1285875" y="0"/>
                  </a:lnTo>
                  <a:lnTo>
                    <a:pt x="1666875" y="66675"/>
                  </a:lnTo>
                  <a:lnTo>
                    <a:pt x="2076450" y="0"/>
                  </a:lnTo>
                  <a:close/>
                </a:path>
              </a:pathLst>
            </a:custGeom>
            <a:solidFill>
              <a:srgbClr val="FF0000">
                <a:alpha val="0"/>
              </a:srgbClr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7598186" y="5128536"/>
              <a:ext cx="2341598" cy="1076021"/>
            </a:xfrm>
            <a:custGeom>
              <a:avLst/>
              <a:gdLst>
                <a:gd name="connsiteX0" fmla="*/ 0 w 1876425"/>
                <a:gd name="connsiteY0" fmla="*/ 647700 h 1019175"/>
                <a:gd name="connsiteX1" fmla="*/ 95250 w 1876425"/>
                <a:gd name="connsiteY1" fmla="*/ 466725 h 1019175"/>
                <a:gd name="connsiteX2" fmla="*/ 219075 w 1876425"/>
                <a:gd name="connsiteY2" fmla="*/ 428625 h 1019175"/>
                <a:gd name="connsiteX3" fmla="*/ 857250 w 1876425"/>
                <a:gd name="connsiteY3" fmla="*/ 390525 h 1019175"/>
                <a:gd name="connsiteX4" fmla="*/ 800100 w 1876425"/>
                <a:gd name="connsiteY4" fmla="*/ 190500 h 1019175"/>
                <a:gd name="connsiteX5" fmla="*/ 1362075 w 1876425"/>
                <a:gd name="connsiteY5" fmla="*/ 161925 h 1019175"/>
                <a:gd name="connsiteX6" fmla="*/ 1381125 w 1876425"/>
                <a:gd name="connsiteY6" fmla="*/ 0 h 1019175"/>
                <a:gd name="connsiteX7" fmla="*/ 1495425 w 1876425"/>
                <a:gd name="connsiteY7" fmla="*/ 123825 h 1019175"/>
                <a:gd name="connsiteX8" fmla="*/ 1619250 w 1876425"/>
                <a:gd name="connsiteY8" fmla="*/ 85725 h 1019175"/>
                <a:gd name="connsiteX9" fmla="*/ 1647825 w 1876425"/>
                <a:gd name="connsiteY9" fmla="*/ 0 h 1019175"/>
                <a:gd name="connsiteX10" fmla="*/ 1876425 w 1876425"/>
                <a:gd name="connsiteY10" fmla="*/ 38100 h 1019175"/>
                <a:gd name="connsiteX11" fmla="*/ 1819275 w 1876425"/>
                <a:gd name="connsiteY11" fmla="*/ 219075 h 1019175"/>
                <a:gd name="connsiteX12" fmla="*/ 1609725 w 1876425"/>
                <a:gd name="connsiteY12" fmla="*/ 352425 h 1019175"/>
                <a:gd name="connsiteX13" fmla="*/ 1590675 w 1876425"/>
                <a:gd name="connsiteY13" fmla="*/ 504825 h 1019175"/>
                <a:gd name="connsiteX14" fmla="*/ 1371600 w 1876425"/>
                <a:gd name="connsiteY14" fmla="*/ 571500 h 1019175"/>
                <a:gd name="connsiteX15" fmla="*/ 1276350 w 1876425"/>
                <a:gd name="connsiteY15" fmla="*/ 600075 h 1019175"/>
                <a:gd name="connsiteX16" fmla="*/ 1276350 w 1876425"/>
                <a:gd name="connsiteY16" fmla="*/ 752475 h 1019175"/>
                <a:gd name="connsiteX17" fmla="*/ 962025 w 1876425"/>
                <a:gd name="connsiteY17" fmla="*/ 923925 h 1019175"/>
                <a:gd name="connsiteX18" fmla="*/ 723900 w 1876425"/>
                <a:gd name="connsiteY18" fmla="*/ 781050 h 1019175"/>
                <a:gd name="connsiteX19" fmla="*/ 676275 w 1876425"/>
                <a:gd name="connsiteY19" fmla="*/ 866775 h 1019175"/>
                <a:gd name="connsiteX20" fmla="*/ 571500 w 1876425"/>
                <a:gd name="connsiteY20" fmla="*/ 895350 h 1019175"/>
                <a:gd name="connsiteX21" fmla="*/ 561975 w 1876425"/>
                <a:gd name="connsiteY21" fmla="*/ 962025 h 1019175"/>
                <a:gd name="connsiteX22" fmla="*/ 400050 w 1876425"/>
                <a:gd name="connsiteY22" fmla="*/ 981075 h 1019175"/>
                <a:gd name="connsiteX23" fmla="*/ 257175 w 1876425"/>
                <a:gd name="connsiteY23" fmla="*/ 1019175 h 1019175"/>
                <a:gd name="connsiteX24" fmla="*/ 209550 w 1876425"/>
                <a:gd name="connsiteY24" fmla="*/ 904875 h 1019175"/>
                <a:gd name="connsiteX25" fmla="*/ 180975 w 1876425"/>
                <a:gd name="connsiteY25" fmla="*/ 733425 h 1019175"/>
                <a:gd name="connsiteX26" fmla="*/ 114300 w 1876425"/>
                <a:gd name="connsiteY26" fmla="*/ 657225 h 1019175"/>
                <a:gd name="connsiteX27" fmla="*/ 0 w 1876425"/>
                <a:gd name="connsiteY27" fmla="*/ 647700 h 10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876425" h="1019175">
                  <a:moveTo>
                    <a:pt x="0" y="647700"/>
                  </a:moveTo>
                  <a:lnTo>
                    <a:pt x="95250" y="466725"/>
                  </a:lnTo>
                  <a:lnTo>
                    <a:pt x="219075" y="428625"/>
                  </a:lnTo>
                  <a:lnTo>
                    <a:pt x="857250" y="390525"/>
                  </a:lnTo>
                  <a:lnTo>
                    <a:pt x="800100" y="190500"/>
                  </a:lnTo>
                  <a:lnTo>
                    <a:pt x="1362075" y="161925"/>
                  </a:lnTo>
                  <a:lnTo>
                    <a:pt x="1381125" y="0"/>
                  </a:lnTo>
                  <a:lnTo>
                    <a:pt x="1495425" y="123825"/>
                  </a:lnTo>
                  <a:lnTo>
                    <a:pt x="1619250" y="85725"/>
                  </a:lnTo>
                  <a:lnTo>
                    <a:pt x="1647825" y="0"/>
                  </a:lnTo>
                  <a:lnTo>
                    <a:pt x="1876425" y="38100"/>
                  </a:lnTo>
                  <a:lnTo>
                    <a:pt x="1819275" y="219075"/>
                  </a:lnTo>
                  <a:lnTo>
                    <a:pt x="1609725" y="352425"/>
                  </a:lnTo>
                  <a:lnTo>
                    <a:pt x="1590675" y="504825"/>
                  </a:lnTo>
                  <a:lnTo>
                    <a:pt x="1371600" y="571500"/>
                  </a:lnTo>
                  <a:lnTo>
                    <a:pt x="1276350" y="600075"/>
                  </a:lnTo>
                  <a:lnTo>
                    <a:pt x="1276350" y="752475"/>
                  </a:lnTo>
                  <a:lnTo>
                    <a:pt x="962025" y="923925"/>
                  </a:lnTo>
                  <a:lnTo>
                    <a:pt x="723900" y="781050"/>
                  </a:lnTo>
                  <a:lnTo>
                    <a:pt x="676275" y="866775"/>
                  </a:lnTo>
                  <a:lnTo>
                    <a:pt x="571500" y="895350"/>
                  </a:lnTo>
                  <a:lnTo>
                    <a:pt x="561975" y="962025"/>
                  </a:lnTo>
                  <a:lnTo>
                    <a:pt x="400050" y="981075"/>
                  </a:lnTo>
                  <a:lnTo>
                    <a:pt x="257175" y="1019175"/>
                  </a:lnTo>
                  <a:lnTo>
                    <a:pt x="209550" y="904875"/>
                  </a:lnTo>
                  <a:lnTo>
                    <a:pt x="180975" y="733425"/>
                  </a:lnTo>
                  <a:lnTo>
                    <a:pt x="114300" y="657225"/>
                  </a:lnTo>
                  <a:lnTo>
                    <a:pt x="0" y="64770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9523761" y="4615666"/>
              <a:ext cx="1450127" cy="1478272"/>
            </a:xfrm>
            <a:custGeom>
              <a:avLst/>
              <a:gdLst>
                <a:gd name="connsiteX0" fmla="*/ 333375 w 1162050"/>
                <a:gd name="connsiteY0" fmla="*/ 523875 h 1400175"/>
                <a:gd name="connsiteX1" fmla="*/ 400050 w 1162050"/>
                <a:gd name="connsiteY1" fmla="*/ 419100 h 1400175"/>
                <a:gd name="connsiteX2" fmla="*/ 381000 w 1162050"/>
                <a:gd name="connsiteY2" fmla="*/ 257175 h 1400175"/>
                <a:gd name="connsiteX3" fmla="*/ 419100 w 1162050"/>
                <a:gd name="connsiteY3" fmla="*/ 114300 h 1400175"/>
                <a:gd name="connsiteX4" fmla="*/ 619125 w 1162050"/>
                <a:gd name="connsiteY4" fmla="*/ 114300 h 1400175"/>
                <a:gd name="connsiteX5" fmla="*/ 666750 w 1162050"/>
                <a:gd name="connsiteY5" fmla="*/ 0 h 1400175"/>
                <a:gd name="connsiteX6" fmla="*/ 1162050 w 1162050"/>
                <a:gd name="connsiteY6" fmla="*/ 123825 h 1400175"/>
                <a:gd name="connsiteX7" fmla="*/ 981075 w 1162050"/>
                <a:gd name="connsiteY7" fmla="*/ 657225 h 1400175"/>
                <a:gd name="connsiteX8" fmla="*/ 895350 w 1162050"/>
                <a:gd name="connsiteY8" fmla="*/ 790575 h 1400175"/>
                <a:gd name="connsiteX9" fmla="*/ 828675 w 1162050"/>
                <a:gd name="connsiteY9" fmla="*/ 1076325 h 1400175"/>
                <a:gd name="connsiteX10" fmla="*/ 1057275 w 1162050"/>
                <a:gd name="connsiteY10" fmla="*/ 1209675 h 1400175"/>
                <a:gd name="connsiteX11" fmla="*/ 1019175 w 1162050"/>
                <a:gd name="connsiteY11" fmla="*/ 1400175 h 1400175"/>
                <a:gd name="connsiteX12" fmla="*/ 142875 w 1162050"/>
                <a:gd name="connsiteY12" fmla="*/ 1304925 h 1400175"/>
                <a:gd name="connsiteX13" fmla="*/ 0 w 1162050"/>
                <a:gd name="connsiteY13" fmla="*/ 1333500 h 1400175"/>
                <a:gd name="connsiteX14" fmla="*/ 57150 w 1162050"/>
                <a:gd name="connsiteY14" fmla="*/ 990600 h 1400175"/>
                <a:gd name="connsiteX15" fmla="*/ 66675 w 1162050"/>
                <a:gd name="connsiteY15" fmla="*/ 809625 h 1400175"/>
                <a:gd name="connsiteX16" fmla="*/ 257175 w 1162050"/>
                <a:gd name="connsiteY16" fmla="*/ 685800 h 1400175"/>
                <a:gd name="connsiteX17" fmla="*/ 333375 w 1162050"/>
                <a:gd name="connsiteY17" fmla="*/ 523875 h 1400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62050" h="1400175">
                  <a:moveTo>
                    <a:pt x="333375" y="523875"/>
                  </a:moveTo>
                  <a:lnTo>
                    <a:pt x="400050" y="419100"/>
                  </a:lnTo>
                  <a:lnTo>
                    <a:pt x="381000" y="257175"/>
                  </a:lnTo>
                  <a:lnTo>
                    <a:pt x="419100" y="114300"/>
                  </a:lnTo>
                  <a:lnTo>
                    <a:pt x="619125" y="114300"/>
                  </a:lnTo>
                  <a:lnTo>
                    <a:pt x="666750" y="0"/>
                  </a:lnTo>
                  <a:lnTo>
                    <a:pt x="1162050" y="123825"/>
                  </a:lnTo>
                  <a:lnTo>
                    <a:pt x="981075" y="657225"/>
                  </a:lnTo>
                  <a:lnTo>
                    <a:pt x="895350" y="790575"/>
                  </a:lnTo>
                  <a:lnTo>
                    <a:pt x="828675" y="1076325"/>
                  </a:lnTo>
                  <a:lnTo>
                    <a:pt x="1057275" y="1209675"/>
                  </a:lnTo>
                  <a:lnTo>
                    <a:pt x="1019175" y="1400175"/>
                  </a:lnTo>
                  <a:lnTo>
                    <a:pt x="142875" y="1304925"/>
                  </a:lnTo>
                  <a:lnTo>
                    <a:pt x="0" y="1333500"/>
                  </a:lnTo>
                  <a:lnTo>
                    <a:pt x="57150" y="990600"/>
                  </a:lnTo>
                  <a:lnTo>
                    <a:pt x="66675" y="809625"/>
                  </a:lnTo>
                  <a:lnTo>
                    <a:pt x="257175" y="685800"/>
                  </a:lnTo>
                  <a:lnTo>
                    <a:pt x="333375" y="523875"/>
                  </a:lnTo>
                  <a:close/>
                </a:path>
              </a:pathLst>
            </a:custGeom>
            <a:solidFill>
              <a:srgbClr val="FF0000">
                <a:alpha val="0"/>
              </a:srgbClr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9250377" y="5983317"/>
              <a:ext cx="1521444" cy="623489"/>
            </a:xfrm>
            <a:custGeom>
              <a:avLst/>
              <a:gdLst>
                <a:gd name="connsiteX0" fmla="*/ 257175 w 1219200"/>
                <a:gd name="connsiteY0" fmla="*/ 38100 h 590550"/>
                <a:gd name="connsiteX1" fmla="*/ 152400 w 1219200"/>
                <a:gd name="connsiteY1" fmla="*/ 257175 h 590550"/>
                <a:gd name="connsiteX2" fmla="*/ 0 w 1219200"/>
                <a:gd name="connsiteY2" fmla="*/ 285750 h 590550"/>
                <a:gd name="connsiteX3" fmla="*/ 266700 w 1219200"/>
                <a:gd name="connsiteY3" fmla="*/ 400050 h 590550"/>
                <a:gd name="connsiteX4" fmla="*/ 485775 w 1219200"/>
                <a:gd name="connsiteY4" fmla="*/ 590550 h 590550"/>
                <a:gd name="connsiteX5" fmla="*/ 676275 w 1219200"/>
                <a:gd name="connsiteY5" fmla="*/ 590550 h 590550"/>
                <a:gd name="connsiteX6" fmla="*/ 723900 w 1219200"/>
                <a:gd name="connsiteY6" fmla="*/ 447675 h 590550"/>
                <a:gd name="connsiteX7" fmla="*/ 981075 w 1219200"/>
                <a:gd name="connsiteY7" fmla="*/ 333375 h 590550"/>
                <a:gd name="connsiteX8" fmla="*/ 1209675 w 1219200"/>
                <a:gd name="connsiteY8" fmla="*/ 276225 h 590550"/>
                <a:gd name="connsiteX9" fmla="*/ 1219200 w 1219200"/>
                <a:gd name="connsiteY9" fmla="*/ 85725 h 590550"/>
                <a:gd name="connsiteX10" fmla="*/ 333375 w 1219200"/>
                <a:gd name="connsiteY10" fmla="*/ 0 h 590550"/>
                <a:gd name="connsiteX11" fmla="*/ 257175 w 1219200"/>
                <a:gd name="connsiteY11" fmla="*/ 3810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" h="590550">
                  <a:moveTo>
                    <a:pt x="257175" y="38100"/>
                  </a:moveTo>
                  <a:lnTo>
                    <a:pt x="152400" y="257175"/>
                  </a:lnTo>
                  <a:lnTo>
                    <a:pt x="0" y="285750"/>
                  </a:lnTo>
                  <a:lnTo>
                    <a:pt x="266700" y="400050"/>
                  </a:lnTo>
                  <a:lnTo>
                    <a:pt x="485775" y="590550"/>
                  </a:lnTo>
                  <a:lnTo>
                    <a:pt x="676275" y="590550"/>
                  </a:lnTo>
                  <a:lnTo>
                    <a:pt x="723900" y="447675"/>
                  </a:lnTo>
                  <a:lnTo>
                    <a:pt x="981075" y="333375"/>
                  </a:lnTo>
                  <a:lnTo>
                    <a:pt x="1209675" y="276225"/>
                  </a:lnTo>
                  <a:lnTo>
                    <a:pt x="1219200" y="85725"/>
                  </a:lnTo>
                  <a:lnTo>
                    <a:pt x="333375" y="0"/>
                  </a:lnTo>
                  <a:lnTo>
                    <a:pt x="257175" y="3810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2594059" y="5410110"/>
              <a:ext cx="1521444" cy="1307315"/>
            </a:xfrm>
            <a:custGeom>
              <a:avLst/>
              <a:gdLst>
                <a:gd name="connsiteX0" fmla="*/ 76200 w 1219200"/>
                <a:gd name="connsiteY0" fmla="*/ 142875 h 1238250"/>
                <a:gd name="connsiteX1" fmla="*/ 0 w 1219200"/>
                <a:gd name="connsiteY1" fmla="*/ 514350 h 1238250"/>
                <a:gd name="connsiteX2" fmla="*/ 209550 w 1219200"/>
                <a:gd name="connsiteY2" fmla="*/ 904875 h 1238250"/>
                <a:gd name="connsiteX3" fmla="*/ 304800 w 1219200"/>
                <a:gd name="connsiteY3" fmla="*/ 1085850 h 1238250"/>
                <a:gd name="connsiteX4" fmla="*/ 438150 w 1219200"/>
                <a:gd name="connsiteY4" fmla="*/ 1209675 h 1238250"/>
                <a:gd name="connsiteX5" fmla="*/ 609600 w 1219200"/>
                <a:gd name="connsiteY5" fmla="*/ 1238250 h 1238250"/>
                <a:gd name="connsiteX6" fmla="*/ 676275 w 1219200"/>
                <a:gd name="connsiteY6" fmla="*/ 981075 h 1238250"/>
                <a:gd name="connsiteX7" fmla="*/ 866775 w 1219200"/>
                <a:gd name="connsiteY7" fmla="*/ 828675 h 1238250"/>
                <a:gd name="connsiteX8" fmla="*/ 1000125 w 1219200"/>
                <a:gd name="connsiteY8" fmla="*/ 838200 h 1238250"/>
                <a:gd name="connsiteX9" fmla="*/ 1219200 w 1219200"/>
                <a:gd name="connsiteY9" fmla="*/ 581025 h 1238250"/>
                <a:gd name="connsiteX10" fmla="*/ 1152525 w 1219200"/>
                <a:gd name="connsiteY10" fmla="*/ 476250 h 1238250"/>
                <a:gd name="connsiteX11" fmla="*/ 1152525 w 1219200"/>
                <a:gd name="connsiteY11" fmla="*/ 342900 h 1238250"/>
                <a:gd name="connsiteX12" fmla="*/ 1114425 w 1219200"/>
                <a:gd name="connsiteY12" fmla="*/ 219075 h 1238250"/>
                <a:gd name="connsiteX13" fmla="*/ 914400 w 1219200"/>
                <a:gd name="connsiteY13" fmla="*/ 276225 h 1238250"/>
                <a:gd name="connsiteX14" fmla="*/ 742950 w 1219200"/>
                <a:gd name="connsiteY14" fmla="*/ 0 h 1238250"/>
                <a:gd name="connsiteX15" fmla="*/ 485775 w 1219200"/>
                <a:gd name="connsiteY15" fmla="*/ 66675 h 1238250"/>
                <a:gd name="connsiteX16" fmla="*/ 485775 w 1219200"/>
                <a:gd name="connsiteY16" fmla="*/ 142875 h 1238250"/>
                <a:gd name="connsiteX17" fmla="*/ 371475 w 1219200"/>
                <a:gd name="connsiteY17" fmla="*/ 209550 h 1238250"/>
                <a:gd name="connsiteX18" fmla="*/ 76200 w 1219200"/>
                <a:gd name="connsiteY18" fmla="*/ 142875 h 1238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19200" h="1238250">
                  <a:moveTo>
                    <a:pt x="76200" y="142875"/>
                  </a:moveTo>
                  <a:lnTo>
                    <a:pt x="0" y="514350"/>
                  </a:lnTo>
                  <a:lnTo>
                    <a:pt x="209550" y="904875"/>
                  </a:lnTo>
                  <a:lnTo>
                    <a:pt x="304800" y="1085850"/>
                  </a:lnTo>
                  <a:lnTo>
                    <a:pt x="438150" y="1209675"/>
                  </a:lnTo>
                  <a:lnTo>
                    <a:pt x="609600" y="1238250"/>
                  </a:lnTo>
                  <a:lnTo>
                    <a:pt x="676275" y="981075"/>
                  </a:lnTo>
                  <a:lnTo>
                    <a:pt x="866775" y="828675"/>
                  </a:lnTo>
                  <a:lnTo>
                    <a:pt x="1000125" y="838200"/>
                  </a:lnTo>
                  <a:lnTo>
                    <a:pt x="1219200" y="581025"/>
                  </a:lnTo>
                  <a:lnTo>
                    <a:pt x="1152525" y="476250"/>
                  </a:lnTo>
                  <a:lnTo>
                    <a:pt x="1152525" y="342900"/>
                  </a:lnTo>
                  <a:lnTo>
                    <a:pt x="1114425" y="219075"/>
                  </a:lnTo>
                  <a:lnTo>
                    <a:pt x="914400" y="276225"/>
                  </a:lnTo>
                  <a:lnTo>
                    <a:pt x="742950" y="0"/>
                  </a:lnTo>
                  <a:lnTo>
                    <a:pt x="485775" y="66675"/>
                  </a:lnTo>
                  <a:lnTo>
                    <a:pt x="485775" y="142875"/>
                  </a:lnTo>
                  <a:lnTo>
                    <a:pt x="371475" y="209550"/>
                  </a:lnTo>
                  <a:lnTo>
                    <a:pt x="76200" y="142875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олилиния 28"/>
            <p:cNvSpPr/>
            <p:nvPr/>
          </p:nvSpPr>
          <p:spPr>
            <a:xfrm>
              <a:off x="3354782" y="6012056"/>
              <a:ext cx="1830488" cy="844727"/>
            </a:xfrm>
            <a:custGeom>
              <a:avLst/>
              <a:gdLst>
                <a:gd name="connsiteX0" fmla="*/ 0 w 1466850"/>
                <a:gd name="connsiteY0" fmla="*/ 628650 h 800100"/>
                <a:gd name="connsiteX1" fmla="*/ 200025 w 1466850"/>
                <a:gd name="connsiteY1" fmla="*/ 742950 h 800100"/>
                <a:gd name="connsiteX2" fmla="*/ 504825 w 1466850"/>
                <a:gd name="connsiteY2" fmla="*/ 666750 h 800100"/>
                <a:gd name="connsiteX3" fmla="*/ 638175 w 1466850"/>
                <a:gd name="connsiteY3" fmla="*/ 762000 h 800100"/>
                <a:gd name="connsiteX4" fmla="*/ 904875 w 1466850"/>
                <a:gd name="connsiteY4" fmla="*/ 657225 h 800100"/>
                <a:gd name="connsiteX5" fmla="*/ 1076325 w 1466850"/>
                <a:gd name="connsiteY5" fmla="*/ 657225 h 800100"/>
                <a:gd name="connsiteX6" fmla="*/ 1343025 w 1466850"/>
                <a:gd name="connsiteY6" fmla="*/ 800100 h 800100"/>
                <a:gd name="connsiteX7" fmla="*/ 1466850 w 1466850"/>
                <a:gd name="connsiteY7" fmla="*/ 495300 h 800100"/>
                <a:gd name="connsiteX8" fmla="*/ 1371600 w 1466850"/>
                <a:gd name="connsiteY8" fmla="*/ 400050 h 800100"/>
                <a:gd name="connsiteX9" fmla="*/ 1238250 w 1466850"/>
                <a:gd name="connsiteY9" fmla="*/ 371475 h 800100"/>
                <a:gd name="connsiteX10" fmla="*/ 1219200 w 1466850"/>
                <a:gd name="connsiteY10" fmla="*/ 257175 h 800100"/>
                <a:gd name="connsiteX11" fmla="*/ 1171575 w 1466850"/>
                <a:gd name="connsiteY11" fmla="*/ 47625 h 800100"/>
                <a:gd name="connsiteX12" fmla="*/ 609600 w 1466850"/>
                <a:gd name="connsiteY12" fmla="*/ 0 h 800100"/>
                <a:gd name="connsiteX13" fmla="*/ 400050 w 1466850"/>
                <a:gd name="connsiteY13" fmla="*/ 266700 h 800100"/>
                <a:gd name="connsiteX14" fmla="*/ 238125 w 1466850"/>
                <a:gd name="connsiteY14" fmla="*/ 295275 h 800100"/>
                <a:gd name="connsiteX15" fmla="*/ 57150 w 1466850"/>
                <a:gd name="connsiteY15" fmla="*/ 390525 h 800100"/>
                <a:gd name="connsiteX16" fmla="*/ 0 w 1466850"/>
                <a:gd name="connsiteY16" fmla="*/ 62865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66850" h="800100">
                  <a:moveTo>
                    <a:pt x="0" y="628650"/>
                  </a:moveTo>
                  <a:lnTo>
                    <a:pt x="200025" y="742950"/>
                  </a:lnTo>
                  <a:lnTo>
                    <a:pt x="504825" y="666750"/>
                  </a:lnTo>
                  <a:lnTo>
                    <a:pt x="638175" y="762000"/>
                  </a:lnTo>
                  <a:lnTo>
                    <a:pt x="904875" y="657225"/>
                  </a:lnTo>
                  <a:lnTo>
                    <a:pt x="1076325" y="657225"/>
                  </a:lnTo>
                  <a:lnTo>
                    <a:pt x="1343025" y="800100"/>
                  </a:lnTo>
                  <a:lnTo>
                    <a:pt x="1466850" y="495300"/>
                  </a:lnTo>
                  <a:lnTo>
                    <a:pt x="1371600" y="400050"/>
                  </a:lnTo>
                  <a:lnTo>
                    <a:pt x="1238250" y="371475"/>
                  </a:lnTo>
                  <a:lnTo>
                    <a:pt x="1219200" y="257175"/>
                  </a:lnTo>
                  <a:lnTo>
                    <a:pt x="1171575" y="47625"/>
                  </a:lnTo>
                  <a:lnTo>
                    <a:pt x="609600" y="0"/>
                  </a:lnTo>
                  <a:lnTo>
                    <a:pt x="400050" y="266700"/>
                  </a:lnTo>
                  <a:lnTo>
                    <a:pt x="238125" y="295275"/>
                  </a:lnTo>
                  <a:lnTo>
                    <a:pt x="57150" y="390525"/>
                  </a:lnTo>
                  <a:lnTo>
                    <a:pt x="0" y="628650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5458654" y="3911727"/>
              <a:ext cx="2401029" cy="1196696"/>
            </a:xfrm>
            <a:custGeom>
              <a:avLst/>
              <a:gdLst>
                <a:gd name="connsiteX0" fmla="*/ 0 w 1924050"/>
                <a:gd name="connsiteY0" fmla="*/ 619125 h 1133475"/>
                <a:gd name="connsiteX1" fmla="*/ 114300 w 1924050"/>
                <a:gd name="connsiteY1" fmla="*/ 323850 h 1133475"/>
                <a:gd name="connsiteX2" fmla="*/ 390525 w 1924050"/>
                <a:gd name="connsiteY2" fmla="*/ 200025 h 1133475"/>
                <a:gd name="connsiteX3" fmla="*/ 704850 w 1924050"/>
                <a:gd name="connsiteY3" fmla="*/ 0 h 1133475"/>
                <a:gd name="connsiteX4" fmla="*/ 781050 w 1924050"/>
                <a:gd name="connsiteY4" fmla="*/ 28575 h 1133475"/>
                <a:gd name="connsiteX5" fmla="*/ 866775 w 1924050"/>
                <a:gd name="connsiteY5" fmla="*/ 57150 h 1133475"/>
                <a:gd name="connsiteX6" fmla="*/ 847725 w 1924050"/>
                <a:gd name="connsiteY6" fmla="*/ 190500 h 1133475"/>
                <a:gd name="connsiteX7" fmla="*/ 971550 w 1924050"/>
                <a:gd name="connsiteY7" fmla="*/ 371475 h 1133475"/>
                <a:gd name="connsiteX8" fmla="*/ 1628775 w 1924050"/>
                <a:gd name="connsiteY8" fmla="*/ 381000 h 1133475"/>
                <a:gd name="connsiteX9" fmla="*/ 1924050 w 1924050"/>
                <a:gd name="connsiteY9" fmla="*/ 485775 h 1133475"/>
                <a:gd name="connsiteX10" fmla="*/ 1885950 w 1924050"/>
                <a:gd name="connsiteY10" fmla="*/ 657225 h 1133475"/>
                <a:gd name="connsiteX11" fmla="*/ 1752600 w 1924050"/>
                <a:gd name="connsiteY11" fmla="*/ 752475 h 1133475"/>
                <a:gd name="connsiteX12" fmla="*/ 1352550 w 1924050"/>
                <a:gd name="connsiteY12" fmla="*/ 790575 h 1133475"/>
                <a:gd name="connsiteX13" fmla="*/ 1333500 w 1924050"/>
                <a:gd name="connsiteY13" fmla="*/ 866775 h 1133475"/>
                <a:gd name="connsiteX14" fmla="*/ 1466850 w 1924050"/>
                <a:gd name="connsiteY14" fmla="*/ 914400 h 1133475"/>
                <a:gd name="connsiteX15" fmla="*/ 933450 w 1924050"/>
                <a:gd name="connsiteY15" fmla="*/ 1133475 h 1133475"/>
                <a:gd name="connsiteX16" fmla="*/ 781050 w 1924050"/>
                <a:gd name="connsiteY16" fmla="*/ 1057275 h 1133475"/>
                <a:gd name="connsiteX17" fmla="*/ 561975 w 1924050"/>
                <a:gd name="connsiteY17" fmla="*/ 1000125 h 1133475"/>
                <a:gd name="connsiteX18" fmla="*/ 590550 w 1924050"/>
                <a:gd name="connsiteY18" fmla="*/ 857250 h 1133475"/>
                <a:gd name="connsiteX19" fmla="*/ 85725 w 1924050"/>
                <a:gd name="connsiteY19" fmla="*/ 819150 h 1133475"/>
                <a:gd name="connsiteX20" fmla="*/ 0 w 1924050"/>
                <a:gd name="connsiteY20" fmla="*/ 619125 h 113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24050" h="1133475">
                  <a:moveTo>
                    <a:pt x="0" y="619125"/>
                  </a:moveTo>
                  <a:lnTo>
                    <a:pt x="114300" y="323850"/>
                  </a:lnTo>
                  <a:lnTo>
                    <a:pt x="390525" y="200025"/>
                  </a:lnTo>
                  <a:lnTo>
                    <a:pt x="704850" y="0"/>
                  </a:lnTo>
                  <a:lnTo>
                    <a:pt x="781050" y="28575"/>
                  </a:lnTo>
                  <a:lnTo>
                    <a:pt x="866775" y="57150"/>
                  </a:lnTo>
                  <a:lnTo>
                    <a:pt x="847725" y="190500"/>
                  </a:lnTo>
                  <a:lnTo>
                    <a:pt x="971550" y="371475"/>
                  </a:lnTo>
                  <a:lnTo>
                    <a:pt x="1628775" y="381000"/>
                  </a:lnTo>
                  <a:lnTo>
                    <a:pt x="1924050" y="485775"/>
                  </a:lnTo>
                  <a:lnTo>
                    <a:pt x="1885950" y="657225"/>
                  </a:lnTo>
                  <a:lnTo>
                    <a:pt x="1752600" y="752475"/>
                  </a:lnTo>
                  <a:lnTo>
                    <a:pt x="1352550" y="790575"/>
                  </a:lnTo>
                  <a:lnTo>
                    <a:pt x="1333500" y="866775"/>
                  </a:lnTo>
                  <a:lnTo>
                    <a:pt x="1466850" y="914400"/>
                  </a:lnTo>
                  <a:lnTo>
                    <a:pt x="933450" y="1133475"/>
                  </a:lnTo>
                  <a:lnTo>
                    <a:pt x="781050" y="1057275"/>
                  </a:lnTo>
                  <a:lnTo>
                    <a:pt x="561975" y="1000125"/>
                  </a:lnTo>
                  <a:lnTo>
                    <a:pt x="590550" y="857250"/>
                  </a:lnTo>
                  <a:lnTo>
                    <a:pt x="85725" y="819150"/>
                  </a:lnTo>
                  <a:lnTo>
                    <a:pt x="0" y="619125"/>
                  </a:lnTo>
                  <a:close/>
                </a:path>
              </a:pathLst>
            </a:custGeom>
            <a:solidFill>
              <a:srgbClr val="FF0000">
                <a:alpha val="0"/>
              </a:srgbClr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05" name="Rectangle 1744"/>
            <p:cNvSpPr>
              <a:spLocks noChangeArrowheads="1"/>
            </p:cNvSpPr>
            <p:nvPr/>
          </p:nvSpPr>
          <p:spPr bwMode="auto">
            <a:xfrm>
              <a:off x="5437859" y="5115477"/>
              <a:ext cx="1204580" cy="1384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softEdge rad="31750"/>
            </a:effectLst>
            <a:extLst/>
          </p:spPr>
          <p:txBody>
            <a:bodyPr wrap="square" lIns="0" tIns="0" rIns="0" bIns="0">
              <a:spAutoFit/>
            </a:bodyPr>
            <a:lstStyle/>
            <a:p>
              <a:pPr algn="ctr" defTabSz="955675">
                <a:spcBef>
                  <a:spcPct val="0"/>
                </a:spcBef>
              </a:pPr>
              <a:r>
                <a:rPr lang="ru-RU" altLang="ru-RU" sz="900" b="1" dirty="0" smtClean="0">
                  <a:solidFill>
                    <a:srgbClr val="2428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Шенкурский МР</a:t>
              </a:r>
              <a:endParaRPr lang="ru-RU" altLang="ru-RU" sz="900" b="1" dirty="0">
                <a:solidFill>
                  <a:srgbClr val="2428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Полилиния 33"/>
            <p:cNvSpPr/>
            <p:nvPr/>
          </p:nvSpPr>
          <p:spPr>
            <a:xfrm>
              <a:off x="6183718" y="5601179"/>
              <a:ext cx="1747283" cy="1106190"/>
            </a:xfrm>
            <a:custGeom>
              <a:avLst/>
              <a:gdLst>
                <a:gd name="connsiteX0" fmla="*/ 333375 w 1400175"/>
                <a:gd name="connsiteY0" fmla="*/ 200025 h 1047750"/>
                <a:gd name="connsiteX1" fmla="*/ 628650 w 1400175"/>
                <a:gd name="connsiteY1" fmla="*/ 0 h 1047750"/>
                <a:gd name="connsiteX2" fmla="*/ 771525 w 1400175"/>
                <a:gd name="connsiteY2" fmla="*/ 57150 h 1047750"/>
                <a:gd name="connsiteX3" fmla="*/ 771525 w 1400175"/>
                <a:gd name="connsiteY3" fmla="*/ 152400 h 1047750"/>
                <a:gd name="connsiteX4" fmla="*/ 1162050 w 1400175"/>
                <a:gd name="connsiteY4" fmla="*/ 209550 h 1047750"/>
                <a:gd name="connsiteX5" fmla="*/ 1314450 w 1400175"/>
                <a:gd name="connsiteY5" fmla="*/ 276225 h 1047750"/>
                <a:gd name="connsiteX6" fmla="*/ 1400175 w 1400175"/>
                <a:gd name="connsiteY6" fmla="*/ 676275 h 1047750"/>
                <a:gd name="connsiteX7" fmla="*/ 1371600 w 1400175"/>
                <a:gd name="connsiteY7" fmla="*/ 847725 h 1047750"/>
                <a:gd name="connsiteX8" fmla="*/ 1266825 w 1400175"/>
                <a:gd name="connsiteY8" fmla="*/ 923925 h 1047750"/>
                <a:gd name="connsiteX9" fmla="*/ 733425 w 1400175"/>
                <a:gd name="connsiteY9" fmla="*/ 866775 h 1047750"/>
                <a:gd name="connsiteX10" fmla="*/ 733425 w 1400175"/>
                <a:gd name="connsiteY10" fmla="*/ 771525 h 1047750"/>
                <a:gd name="connsiteX11" fmla="*/ 533400 w 1400175"/>
                <a:gd name="connsiteY11" fmla="*/ 790575 h 1047750"/>
                <a:gd name="connsiteX12" fmla="*/ 447675 w 1400175"/>
                <a:gd name="connsiteY12" fmla="*/ 942975 h 1047750"/>
                <a:gd name="connsiteX13" fmla="*/ 333375 w 1400175"/>
                <a:gd name="connsiteY13" fmla="*/ 1047750 h 1047750"/>
                <a:gd name="connsiteX14" fmla="*/ 76200 w 1400175"/>
                <a:gd name="connsiteY14" fmla="*/ 1019175 h 1047750"/>
                <a:gd name="connsiteX15" fmla="*/ 142875 w 1400175"/>
                <a:gd name="connsiteY15" fmla="*/ 762000 h 1047750"/>
                <a:gd name="connsiteX16" fmla="*/ 0 w 1400175"/>
                <a:gd name="connsiteY16" fmla="*/ 619125 h 1047750"/>
                <a:gd name="connsiteX17" fmla="*/ 76200 w 1400175"/>
                <a:gd name="connsiteY17" fmla="*/ 447675 h 1047750"/>
                <a:gd name="connsiteX18" fmla="*/ 219075 w 1400175"/>
                <a:gd name="connsiteY18" fmla="*/ 352425 h 1047750"/>
                <a:gd name="connsiteX19" fmla="*/ 333375 w 1400175"/>
                <a:gd name="connsiteY19" fmla="*/ 200025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00175" h="1047750">
                  <a:moveTo>
                    <a:pt x="333375" y="200025"/>
                  </a:moveTo>
                  <a:lnTo>
                    <a:pt x="628650" y="0"/>
                  </a:lnTo>
                  <a:lnTo>
                    <a:pt x="771525" y="57150"/>
                  </a:lnTo>
                  <a:lnTo>
                    <a:pt x="771525" y="152400"/>
                  </a:lnTo>
                  <a:lnTo>
                    <a:pt x="1162050" y="209550"/>
                  </a:lnTo>
                  <a:lnTo>
                    <a:pt x="1314450" y="276225"/>
                  </a:lnTo>
                  <a:lnTo>
                    <a:pt x="1400175" y="676275"/>
                  </a:lnTo>
                  <a:lnTo>
                    <a:pt x="1371600" y="847725"/>
                  </a:lnTo>
                  <a:lnTo>
                    <a:pt x="1266825" y="923925"/>
                  </a:lnTo>
                  <a:lnTo>
                    <a:pt x="733425" y="866775"/>
                  </a:lnTo>
                  <a:lnTo>
                    <a:pt x="733425" y="771525"/>
                  </a:lnTo>
                  <a:lnTo>
                    <a:pt x="533400" y="790575"/>
                  </a:lnTo>
                  <a:lnTo>
                    <a:pt x="447675" y="942975"/>
                  </a:lnTo>
                  <a:lnTo>
                    <a:pt x="333375" y="1047750"/>
                  </a:lnTo>
                  <a:lnTo>
                    <a:pt x="76200" y="1019175"/>
                  </a:lnTo>
                  <a:lnTo>
                    <a:pt x="142875" y="762000"/>
                  </a:lnTo>
                  <a:lnTo>
                    <a:pt x="0" y="619125"/>
                  </a:lnTo>
                  <a:lnTo>
                    <a:pt x="76200" y="447675"/>
                  </a:lnTo>
                  <a:lnTo>
                    <a:pt x="219075" y="352425"/>
                  </a:lnTo>
                  <a:lnTo>
                    <a:pt x="333375" y="200025"/>
                  </a:lnTo>
                  <a:close/>
                </a:path>
              </a:pathLst>
            </a:custGeom>
            <a:solidFill>
              <a:srgbClr val="FF0000">
                <a:alpha val="48000"/>
              </a:srgbClr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15" name="Rectangle 1744"/>
            <p:cNvSpPr>
              <a:spLocks noChangeArrowheads="1"/>
            </p:cNvSpPr>
            <p:nvPr/>
          </p:nvSpPr>
          <p:spPr bwMode="auto">
            <a:xfrm>
              <a:off x="6629060" y="5847778"/>
              <a:ext cx="1016221" cy="1624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softEdge rad="31750"/>
            </a:effectLst>
            <a:extLst/>
          </p:spPr>
          <p:txBody>
            <a:bodyPr wrap="square" lIns="0" tIns="0" rIns="0" bIns="0">
              <a:spAutoFit/>
            </a:bodyPr>
            <a:lstStyle>
              <a:lvl1pPr defTabSz="9556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567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567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567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567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5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5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5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5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 b="1" dirty="0" err="1">
                  <a:solidFill>
                    <a:srgbClr val="2428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Устьянский</a:t>
              </a:r>
              <a:r>
                <a:rPr lang="ru-RU" altLang="ru-RU" sz="1000" b="1" dirty="0">
                  <a:solidFill>
                    <a:srgbClr val="2428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МР</a:t>
              </a:r>
            </a:p>
          </p:txBody>
        </p:sp>
        <p:sp>
          <p:nvSpPr>
            <p:cNvPr id="2095" name="Rectangle 1744"/>
            <p:cNvSpPr>
              <a:spLocks noChangeArrowheads="1"/>
            </p:cNvSpPr>
            <p:nvPr/>
          </p:nvSpPr>
          <p:spPr bwMode="auto">
            <a:xfrm>
              <a:off x="3855467" y="6288823"/>
              <a:ext cx="955775" cy="1384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softEdge rad="31750"/>
            </a:effectLst>
            <a:extLst/>
          </p:spPr>
          <p:txBody>
            <a:bodyPr wrap="square" lIns="0" tIns="0" rIns="0" bIns="0">
              <a:spAutoFit/>
            </a:bodyPr>
            <a:lstStyle>
              <a:lvl1pPr defTabSz="9556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567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567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567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567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5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5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5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5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900" b="1" dirty="0">
                  <a:solidFill>
                    <a:srgbClr val="2428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Коношский МР</a:t>
              </a:r>
            </a:p>
          </p:txBody>
        </p:sp>
        <p:sp>
          <p:nvSpPr>
            <p:cNvPr id="2080" name="Rectangle 1744"/>
            <p:cNvSpPr>
              <a:spLocks noChangeArrowheads="1"/>
            </p:cNvSpPr>
            <p:nvPr/>
          </p:nvSpPr>
          <p:spPr bwMode="auto">
            <a:xfrm>
              <a:off x="3539313" y="4393996"/>
              <a:ext cx="932113" cy="1384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softEdge rad="31750"/>
            </a:effectLst>
            <a:extLst/>
          </p:spPr>
          <p:txBody>
            <a:bodyPr wrap="square" lIns="0" tIns="0" rIns="0" bIns="0">
              <a:spAutoFit/>
            </a:bodyPr>
            <a:lstStyle>
              <a:lvl1pPr defTabSz="9556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567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567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567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567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5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5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5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5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9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Плесецкий МР</a:t>
              </a:r>
            </a:p>
          </p:txBody>
        </p:sp>
        <p:sp>
          <p:nvSpPr>
            <p:cNvPr id="2031" name="TextBox 10"/>
            <p:cNvSpPr txBox="1"/>
            <p:nvPr/>
          </p:nvSpPr>
          <p:spPr>
            <a:xfrm>
              <a:off x="9065422" y="1553649"/>
              <a:ext cx="1129848" cy="2308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7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 err="1"/>
                <a:t>Устьянский</a:t>
              </a:r>
              <a:endParaRPr lang="ru-RU" sz="900" dirty="0"/>
            </a:p>
          </p:txBody>
        </p:sp>
        <p:sp>
          <p:nvSpPr>
            <p:cNvPr id="2100" name="Rectangle 1744"/>
            <p:cNvSpPr>
              <a:spLocks noChangeArrowheads="1"/>
            </p:cNvSpPr>
            <p:nvPr/>
          </p:nvSpPr>
          <p:spPr bwMode="auto">
            <a:xfrm>
              <a:off x="5685979" y="4236986"/>
              <a:ext cx="1306005" cy="1384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softEdge rad="31750"/>
            </a:effectLst>
            <a:extLst/>
          </p:spPr>
          <p:txBody>
            <a:bodyPr wrap="square" lIns="0" tIns="0" rIns="0" bIns="0">
              <a:spAutoFit/>
            </a:bodyPr>
            <a:lstStyle>
              <a:lvl1pPr defTabSz="9556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567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567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567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567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5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5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5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5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900" b="1" dirty="0">
                  <a:solidFill>
                    <a:srgbClr val="2428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Виноградовский МР</a:t>
              </a:r>
            </a:p>
          </p:txBody>
        </p:sp>
        <p:sp>
          <p:nvSpPr>
            <p:cNvPr id="2060" name="Rectangle 1744"/>
            <p:cNvSpPr>
              <a:spLocks noChangeArrowheads="1"/>
            </p:cNvSpPr>
            <p:nvPr/>
          </p:nvSpPr>
          <p:spPr bwMode="auto">
            <a:xfrm>
              <a:off x="8607562" y="5380004"/>
              <a:ext cx="1252913" cy="1384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softEdge rad="31750"/>
            </a:effectLst>
            <a:extLst/>
          </p:spPr>
          <p:txBody>
            <a:bodyPr wrap="square" lIns="0" tIns="0" rIns="0" bIns="0">
              <a:spAutoFit/>
            </a:bodyPr>
            <a:lstStyle>
              <a:lvl1pPr defTabSz="9556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567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567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567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567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5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5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5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5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900" b="1" dirty="0">
                  <a:solidFill>
                    <a:srgbClr val="2428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Красноборский МР</a:t>
              </a:r>
            </a:p>
          </p:txBody>
        </p:sp>
        <p:sp>
          <p:nvSpPr>
            <p:cNvPr id="2090" name="Rectangle 1744"/>
            <p:cNvSpPr>
              <a:spLocks noChangeArrowheads="1"/>
            </p:cNvSpPr>
            <p:nvPr/>
          </p:nvSpPr>
          <p:spPr bwMode="auto">
            <a:xfrm>
              <a:off x="4117845" y="5229965"/>
              <a:ext cx="1024670" cy="1384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softEdge rad="31750"/>
            </a:effectLst>
            <a:extLst/>
          </p:spPr>
          <p:txBody>
            <a:bodyPr wrap="square" lIns="0" tIns="0" rIns="0" bIns="0">
              <a:spAutoFit/>
            </a:bodyPr>
            <a:lstStyle>
              <a:lvl1pPr defTabSz="9556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567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567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567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567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5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5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5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5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ru-RU" altLang="ru-RU" sz="9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Няндомский</a:t>
              </a:r>
              <a:r>
                <a:rPr lang="ru-RU" altLang="ru-RU" sz="9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МР</a:t>
              </a:r>
            </a:p>
          </p:txBody>
        </p:sp>
        <p:sp>
          <p:nvSpPr>
            <p:cNvPr id="2085" name="Rectangle 1744"/>
            <p:cNvSpPr>
              <a:spLocks noChangeArrowheads="1"/>
            </p:cNvSpPr>
            <p:nvPr/>
          </p:nvSpPr>
          <p:spPr bwMode="auto">
            <a:xfrm>
              <a:off x="2703177" y="5786023"/>
              <a:ext cx="1264139" cy="1384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softEdge rad="31750"/>
            </a:effectLst>
            <a:extLst/>
          </p:spPr>
          <p:txBody>
            <a:bodyPr wrap="square" lIns="0" tIns="0" rIns="0" bIns="0">
              <a:spAutoFit/>
            </a:bodyPr>
            <a:lstStyle>
              <a:lvl1pPr defTabSz="955675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567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5675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5675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5675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5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5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5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5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900" b="1" dirty="0" err="1">
                  <a:solidFill>
                    <a:srgbClr val="2428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Каргопольский</a:t>
              </a:r>
              <a:r>
                <a:rPr lang="ru-RU" altLang="ru-RU" sz="900" b="1" dirty="0">
                  <a:solidFill>
                    <a:srgbClr val="2428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МР</a:t>
              </a:r>
            </a:p>
          </p:txBody>
        </p:sp>
      </p:grpSp>
      <p:grpSp>
        <p:nvGrpSpPr>
          <p:cNvPr id="160" name="Группа 159"/>
          <p:cNvGrpSpPr/>
          <p:nvPr/>
        </p:nvGrpSpPr>
        <p:grpSpPr>
          <a:xfrm>
            <a:off x="9285730" y="2281551"/>
            <a:ext cx="3158958" cy="1982145"/>
            <a:chOff x="9276234" y="5155254"/>
            <a:chExt cx="3158958" cy="1982145"/>
          </a:xfrm>
        </p:grpSpPr>
        <p:sp>
          <p:nvSpPr>
            <p:cNvPr id="161" name="Text Box 97"/>
            <p:cNvSpPr txBox="1">
              <a:spLocks noChangeArrowheads="1"/>
            </p:cNvSpPr>
            <p:nvPr/>
          </p:nvSpPr>
          <p:spPr bwMode="auto">
            <a:xfrm>
              <a:off x="9764564" y="6421010"/>
              <a:ext cx="1302177" cy="3569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42" tIns="85323" rIns="170642" bIns="85323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1200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очаги</a:t>
              </a:r>
            </a:p>
          </p:txBody>
        </p:sp>
        <p:sp>
          <p:nvSpPr>
            <p:cNvPr id="162" name="Text Box 97"/>
            <p:cNvSpPr txBox="1">
              <a:spLocks noChangeArrowheads="1"/>
            </p:cNvSpPr>
            <p:nvPr/>
          </p:nvSpPr>
          <p:spPr bwMode="auto">
            <a:xfrm>
              <a:off x="9727882" y="6514242"/>
              <a:ext cx="2571028" cy="313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2587" tIns="71296" rIns="142587" bIns="712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425463">
                <a:defRPr/>
              </a:pPr>
              <a:endParaRPr lang="ru-RU" altLang="ru-RU" sz="1100" b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3" name="Text Box 97"/>
            <p:cNvSpPr txBox="1">
              <a:spLocks noChangeArrowheads="1"/>
            </p:cNvSpPr>
            <p:nvPr/>
          </p:nvSpPr>
          <p:spPr bwMode="auto">
            <a:xfrm>
              <a:off x="9740705" y="5654819"/>
              <a:ext cx="1930669" cy="271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85" tIns="63994" rIns="127985" bIns="63994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314422">
                <a:defRPr/>
              </a:pPr>
              <a:r>
                <a:rPr lang="ru-RU" altLang="ru-RU" sz="900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порывы ветра</a:t>
              </a:r>
            </a:p>
          </p:txBody>
        </p:sp>
        <p:sp>
          <p:nvSpPr>
            <p:cNvPr id="164" name="Rectangle 93"/>
            <p:cNvSpPr>
              <a:spLocks noChangeArrowheads="1"/>
            </p:cNvSpPr>
            <p:nvPr/>
          </p:nvSpPr>
          <p:spPr bwMode="auto">
            <a:xfrm>
              <a:off x="9297863" y="5198532"/>
              <a:ext cx="2859050" cy="1938867"/>
            </a:xfrm>
            <a:prstGeom prst="rect">
              <a:avLst/>
            </a:prstGeom>
            <a:solidFill>
              <a:sysClr val="window" lastClr="FFFFFF"/>
            </a:solidFill>
            <a:ln w="19050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39233">
                <a:defRPr/>
              </a:pPr>
              <a:endParaRPr lang="ru-RU" altLang="ru-RU" sz="900" kern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" name="Text Box 97"/>
            <p:cNvSpPr txBox="1">
              <a:spLocks noChangeArrowheads="1"/>
            </p:cNvSpPr>
            <p:nvPr/>
          </p:nvSpPr>
          <p:spPr bwMode="auto">
            <a:xfrm>
              <a:off x="9847851" y="5365672"/>
              <a:ext cx="2587341" cy="4117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85" tIns="63994" rIns="127985" bIns="63994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314422">
                <a:defRPr/>
              </a:pPr>
              <a:r>
                <a:rPr lang="ru-RU" altLang="ru-RU" sz="900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         - район с 4 или 5 классом пожарной</a:t>
              </a:r>
              <a:br>
                <a:rPr lang="ru-RU" altLang="ru-RU" sz="900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</a:br>
              <a:r>
                <a:rPr lang="ru-RU" altLang="ru-RU" sz="900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            опасности</a:t>
              </a:r>
            </a:p>
          </p:txBody>
        </p:sp>
        <p:sp>
          <p:nvSpPr>
            <p:cNvPr id="166" name="Text Box 97"/>
            <p:cNvSpPr txBox="1">
              <a:spLocks noChangeArrowheads="1"/>
            </p:cNvSpPr>
            <p:nvPr/>
          </p:nvSpPr>
          <p:spPr bwMode="auto">
            <a:xfrm>
              <a:off x="9875370" y="5155254"/>
              <a:ext cx="2008949" cy="271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85" tIns="63994" rIns="127985" bIns="63994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314422">
                <a:defRPr/>
              </a:pPr>
              <a:r>
                <a:rPr lang="ru-RU" altLang="ru-RU" sz="90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Условные обозначения</a:t>
              </a:r>
            </a:p>
          </p:txBody>
        </p:sp>
        <p:sp>
          <p:nvSpPr>
            <p:cNvPr id="167" name="TextBox 10"/>
            <p:cNvSpPr txBox="1"/>
            <p:nvPr/>
          </p:nvSpPr>
          <p:spPr>
            <a:xfrm>
              <a:off x="9276234" y="6426038"/>
              <a:ext cx="870356" cy="202784"/>
            </a:xfrm>
            <a:prstGeom prst="rect">
              <a:avLst/>
            </a:prstGeom>
            <a:solidFill>
              <a:sysClr val="window" lastClr="FFFFFF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7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defTabSz="939233">
                <a:defRPr/>
              </a:pPr>
              <a:r>
                <a:rPr lang="ru-RU" kern="0" dirty="0" err="1" smtClean="0">
                  <a:solidFill>
                    <a:prstClr val="black"/>
                  </a:solidFill>
                </a:rPr>
                <a:t>Вольский</a:t>
              </a:r>
              <a:endParaRPr lang="ru-RU" kern="0" dirty="0">
                <a:solidFill>
                  <a:prstClr val="black"/>
                </a:solidFill>
              </a:endParaRPr>
            </a:p>
          </p:txBody>
        </p:sp>
        <p:sp>
          <p:nvSpPr>
            <p:cNvPr id="168" name="Text Box 97"/>
            <p:cNvSpPr txBox="1">
              <a:spLocks noChangeArrowheads="1"/>
            </p:cNvSpPr>
            <p:nvPr/>
          </p:nvSpPr>
          <p:spPr bwMode="auto">
            <a:xfrm>
              <a:off x="10051281" y="5998574"/>
              <a:ext cx="2179708" cy="271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85" tIns="63994" rIns="127985" bIns="63994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900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9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количество </a:t>
              </a:r>
              <a:r>
                <a:rPr lang="ru-RU" altLang="ru-RU" sz="900" b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осадков, </a:t>
              </a:r>
              <a:r>
                <a:rPr lang="ru-RU" altLang="ru-RU" sz="9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мм за 24 ч</a:t>
              </a:r>
            </a:p>
          </p:txBody>
        </p:sp>
        <p:sp>
          <p:nvSpPr>
            <p:cNvPr id="169" name="TextBox 23"/>
            <p:cNvSpPr txBox="1"/>
            <p:nvPr/>
          </p:nvSpPr>
          <p:spPr>
            <a:xfrm>
              <a:off x="9381747" y="6016608"/>
              <a:ext cx="555581" cy="265179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 defTabSz="939233">
                <a:defRPr/>
              </a:pPr>
              <a:r>
                <a:rPr lang="ru-RU" sz="1100" kern="0" dirty="0">
                  <a:solidFill>
                    <a:prstClr val="black"/>
                  </a:solidFill>
                  <a:latin typeface="Calibri"/>
                </a:rPr>
                <a:t>20</a:t>
              </a:r>
            </a:p>
          </p:txBody>
        </p:sp>
        <p:sp>
          <p:nvSpPr>
            <p:cNvPr id="170" name="Полилиния 169"/>
            <p:cNvSpPr/>
            <p:nvPr/>
          </p:nvSpPr>
          <p:spPr>
            <a:xfrm>
              <a:off x="9484716" y="5364882"/>
              <a:ext cx="405453" cy="350774"/>
            </a:xfrm>
            <a:custGeom>
              <a:avLst/>
              <a:gdLst>
                <a:gd name="connsiteX0" fmla="*/ 42863 w 324905"/>
                <a:gd name="connsiteY0" fmla="*/ 28575 h 204788"/>
                <a:gd name="connsiteX1" fmla="*/ 47625 w 324905"/>
                <a:gd name="connsiteY1" fmla="*/ 4763 h 204788"/>
                <a:gd name="connsiteX2" fmla="*/ 61913 w 324905"/>
                <a:gd name="connsiteY2" fmla="*/ 0 h 204788"/>
                <a:gd name="connsiteX3" fmla="*/ 95250 w 324905"/>
                <a:gd name="connsiteY3" fmla="*/ 4763 h 204788"/>
                <a:gd name="connsiteX4" fmla="*/ 200025 w 324905"/>
                <a:gd name="connsiteY4" fmla="*/ 9525 h 204788"/>
                <a:gd name="connsiteX5" fmla="*/ 252413 w 324905"/>
                <a:gd name="connsiteY5" fmla="*/ 14288 h 204788"/>
                <a:gd name="connsiteX6" fmla="*/ 280988 w 324905"/>
                <a:gd name="connsiteY6" fmla="*/ 23813 h 204788"/>
                <a:gd name="connsiteX7" fmla="*/ 285750 w 324905"/>
                <a:gd name="connsiteY7" fmla="*/ 52388 h 204788"/>
                <a:gd name="connsiteX8" fmla="*/ 300038 w 324905"/>
                <a:gd name="connsiteY8" fmla="*/ 57150 h 204788"/>
                <a:gd name="connsiteX9" fmla="*/ 314325 w 324905"/>
                <a:gd name="connsiteY9" fmla="*/ 66675 h 204788"/>
                <a:gd name="connsiteX10" fmla="*/ 323850 w 324905"/>
                <a:gd name="connsiteY10" fmla="*/ 80963 h 204788"/>
                <a:gd name="connsiteX11" fmla="*/ 319088 w 324905"/>
                <a:gd name="connsiteY11" fmla="*/ 180975 h 204788"/>
                <a:gd name="connsiteX12" fmla="*/ 300038 w 324905"/>
                <a:gd name="connsiteY12" fmla="*/ 185738 h 204788"/>
                <a:gd name="connsiteX13" fmla="*/ 228600 w 324905"/>
                <a:gd name="connsiteY13" fmla="*/ 190500 h 204788"/>
                <a:gd name="connsiteX14" fmla="*/ 209550 w 324905"/>
                <a:gd name="connsiteY14" fmla="*/ 195263 h 204788"/>
                <a:gd name="connsiteX15" fmla="*/ 185738 w 324905"/>
                <a:gd name="connsiteY15" fmla="*/ 200025 h 204788"/>
                <a:gd name="connsiteX16" fmla="*/ 171450 w 324905"/>
                <a:gd name="connsiteY16" fmla="*/ 204788 h 204788"/>
                <a:gd name="connsiteX17" fmla="*/ 152400 w 324905"/>
                <a:gd name="connsiteY17" fmla="*/ 190500 h 204788"/>
                <a:gd name="connsiteX18" fmla="*/ 138113 w 324905"/>
                <a:gd name="connsiteY18" fmla="*/ 180975 h 204788"/>
                <a:gd name="connsiteX19" fmla="*/ 123825 w 324905"/>
                <a:gd name="connsiteY19" fmla="*/ 166688 h 204788"/>
                <a:gd name="connsiteX20" fmla="*/ 95250 w 324905"/>
                <a:gd name="connsiteY20" fmla="*/ 152400 h 204788"/>
                <a:gd name="connsiteX21" fmla="*/ 42863 w 324905"/>
                <a:gd name="connsiteY21" fmla="*/ 147638 h 204788"/>
                <a:gd name="connsiteX22" fmla="*/ 14288 w 324905"/>
                <a:gd name="connsiteY22" fmla="*/ 133350 h 204788"/>
                <a:gd name="connsiteX23" fmla="*/ 4763 w 324905"/>
                <a:gd name="connsiteY23" fmla="*/ 119063 h 204788"/>
                <a:gd name="connsiteX24" fmla="*/ 0 w 324905"/>
                <a:gd name="connsiteY24" fmla="*/ 104775 h 204788"/>
                <a:gd name="connsiteX25" fmla="*/ 19050 w 324905"/>
                <a:gd name="connsiteY25" fmla="*/ 42863 h 204788"/>
                <a:gd name="connsiteX26" fmla="*/ 42863 w 324905"/>
                <a:gd name="connsiteY26" fmla="*/ 28575 h 204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24905" h="204788">
                  <a:moveTo>
                    <a:pt x="42863" y="28575"/>
                  </a:moveTo>
                  <a:cubicBezTo>
                    <a:pt x="44450" y="20638"/>
                    <a:pt x="43135" y="11498"/>
                    <a:pt x="47625" y="4763"/>
                  </a:cubicBezTo>
                  <a:cubicBezTo>
                    <a:pt x="50410" y="586"/>
                    <a:pt x="56893" y="0"/>
                    <a:pt x="61913" y="0"/>
                  </a:cubicBezTo>
                  <a:cubicBezTo>
                    <a:pt x="73138" y="0"/>
                    <a:pt x="84138" y="3175"/>
                    <a:pt x="95250" y="4763"/>
                  </a:cubicBezTo>
                  <a:cubicBezTo>
                    <a:pt x="147969" y="22336"/>
                    <a:pt x="113804" y="14914"/>
                    <a:pt x="200025" y="9525"/>
                  </a:cubicBezTo>
                  <a:cubicBezTo>
                    <a:pt x="217488" y="11113"/>
                    <a:pt x="235145" y="11241"/>
                    <a:pt x="252413" y="14288"/>
                  </a:cubicBezTo>
                  <a:cubicBezTo>
                    <a:pt x="262300" y="16033"/>
                    <a:pt x="280988" y="23813"/>
                    <a:pt x="280988" y="23813"/>
                  </a:cubicBezTo>
                  <a:cubicBezTo>
                    <a:pt x="282575" y="33338"/>
                    <a:pt x="280959" y="44004"/>
                    <a:pt x="285750" y="52388"/>
                  </a:cubicBezTo>
                  <a:cubicBezTo>
                    <a:pt x="288241" y="56747"/>
                    <a:pt x="295548" y="54905"/>
                    <a:pt x="300038" y="57150"/>
                  </a:cubicBezTo>
                  <a:cubicBezTo>
                    <a:pt x="305157" y="59710"/>
                    <a:pt x="309563" y="63500"/>
                    <a:pt x="314325" y="66675"/>
                  </a:cubicBezTo>
                  <a:cubicBezTo>
                    <a:pt x="317500" y="71438"/>
                    <a:pt x="323612" y="75244"/>
                    <a:pt x="323850" y="80963"/>
                  </a:cubicBezTo>
                  <a:cubicBezTo>
                    <a:pt x="325240" y="114309"/>
                    <a:pt x="326484" y="148430"/>
                    <a:pt x="319088" y="180975"/>
                  </a:cubicBezTo>
                  <a:cubicBezTo>
                    <a:pt x="317637" y="187358"/>
                    <a:pt x="306548" y="185053"/>
                    <a:pt x="300038" y="185738"/>
                  </a:cubicBezTo>
                  <a:cubicBezTo>
                    <a:pt x="276304" y="188236"/>
                    <a:pt x="252413" y="188913"/>
                    <a:pt x="228600" y="190500"/>
                  </a:cubicBezTo>
                  <a:cubicBezTo>
                    <a:pt x="222250" y="192088"/>
                    <a:pt x="215940" y="193843"/>
                    <a:pt x="209550" y="195263"/>
                  </a:cubicBezTo>
                  <a:cubicBezTo>
                    <a:pt x="201648" y="197019"/>
                    <a:pt x="193591" y="198062"/>
                    <a:pt x="185738" y="200025"/>
                  </a:cubicBezTo>
                  <a:cubicBezTo>
                    <a:pt x="180868" y="201243"/>
                    <a:pt x="176213" y="203200"/>
                    <a:pt x="171450" y="204788"/>
                  </a:cubicBezTo>
                  <a:cubicBezTo>
                    <a:pt x="165100" y="200025"/>
                    <a:pt x="158859" y="195114"/>
                    <a:pt x="152400" y="190500"/>
                  </a:cubicBezTo>
                  <a:cubicBezTo>
                    <a:pt x="147743" y="187173"/>
                    <a:pt x="142510" y="184639"/>
                    <a:pt x="138113" y="180975"/>
                  </a:cubicBezTo>
                  <a:cubicBezTo>
                    <a:pt x="132939" y="176663"/>
                    <a:pt x="128999" y="171000"/>
                    <a:pt x="123825" y="166688"/>
                  </a:cubicBezTo>
                  <a:cubicBezTo>
                    <a:pt x="116019" y="160183"/>
                    <a:pt x="105619" y="153881"/>
                    <a:pt x="95250" y="152400"/>
                  </a:cubicBezTo>
                  <a:cubicBezTo>
                    <a:pt x="77892" y="149920"/>
                    <a:pt x="60325" y="149225"/>
                    <a:pt x="42863" y="147638"/>
                  </a:cubicBezTo>
                  <a:cubicBezTo>
                    <a:pt x="31242" y="143764"/>
                    <a:pt x="23520" y="142582"/>
                    <a:pt x="14288" y="133350"/>
                  </a:cubicBezTo>
                  <a:cubicBezTo>
                    <a:pt x="10241" y="129303"/>
                    <a:pt x="7323" y="124182"/>
                    <a:pt x="4763" y="119063"/>
                  </a:cubicBezTo>
                  <a:cubicBezTo>
                    <a:pt x="2518" y="114573"/>
                    <a:pt x="1588" y="109538"/>
                    <a:pt x="0" y="104775"/>
                  </a:cubicBezTo>
                  <a:cubicBezTo>
                    <a:pt x="5433" y="50448"/>
                    <a:pt x="-6518" y="68431"/>
                    <a:pt x="19050" y="42863"/>
                  </a:cubicBezTo>
                  <a:lnTo>
                    <a:pt x="42863" y="28575"/>
                  </a:lnTo>
                  <a:close/>
                </a:path>
              </a:pathLst>
            </a:custGeom>
            <a:solidFill>
              <a:srgbClr val="FF0000">
                <a:alpha val="40000"/>
              </a:srgbClr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defTabSz="939233">
                <a:defRPr/>
              </a:pPr>
              <a:endParaRPr lang="ru-RU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1" name="TextBox 23"/>
            <p:cNvSpPr txBox="1"/>
            <p:nvPr/>
          </p:nvSpPr>
          <p:spPr>
            <a:xfrm>
              <a:off x="9405196" y="6241366"/>
              <a:ext cx="538809" cy="265179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 defTabSz="939233">
                <a:defRPr/>
              </a:pPr>
              <a:r>
                <a:rPr lang="ru-RU" sz="1100" kern="0" dirty="0">
                  <a:solidFill>
                    <a:prstClr val="black"/>
                  </a:solidFill>
                  <a:latin typeface="Calibri"/>
                </a:rPr>
                <a:t>3</a:t>
              </a:r>
            </a:p>
          </p:txBody>
        </p:sp>
        <p:sp>
          <p:nvSpPr>
            <p:cNvPr id="172" name="Text Box 97"/>
            <p:cNvSpPr txBox="1">
              <a:spLocks noChangeArrowheads="1"/>
            </p:cNvSpPr>
            <p:nvPr/>
          </p:nvSpPr>
          <p:spPr bwMode="auto">
            <a:xfrm>
              <a:off x="10080203" y="6225892"/>
              <a:ext cx="1474585" cy="271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85" tIns="63994" rIns="127985" bIns="63994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314422">
                <a:defRPr/>
              </a:pPr>
              <a:r>
                <a:rPr lang="ru-RU" altLang="ru-RU" sz="900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порывы ветра, м/с</a:t>
              </a:r>
            </a:p>
          </p:txBody>
        </p:sp>
        <p:sp>
          <p:nvSpPr>
            <p:cNvPr id="173" name="Text Box 97"/>
            <p:cNvSpPr txBox="1">
              <a:spLocks noChangeArrowheads="1"/>
            </p:cNvSpPr>
            <p:nvPr/>
          </p:nvSpPr>
          <p:spPr bwMode="auto">
            <a:xfrm>
              <a:off x="10082007" y="6390138"/>
              <a:ext cx="1643367" cy="271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85" tIns="63994" rIns="127985" bIns="63994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314422">
                <a:defRPr/>
              </a:pPr>
              <a:r>
                <a:rPr lang="ru-RU" altLang="ru-RU" sz="900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муниципальный район</a:t>
              </a:r>
            </a:p>
          </p:txBody>
        </p:sp>
        <p:sp>
          <p:nvSpPr>
            <p:cNvPr id="174" name="Прямоугольник 173"/>
            <p:cNvSpPr/>
            <p:nvPr/>
          </p:nvSpPr>
          <p:spPr>
            <a:xfrm>
              <a:off x="9439270" y="6626437"/>
              <a:ext cx="601086" cy="138224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defTabSz="939233">
                <a:defRPr/>
              </a:pPr>
              <a:r>
                <a:rPr lang="ru-RU" sz="800" kern="0" dirty="0">
                  <a:solidFill>
                    <a:prstClr val="black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1600/148</a:t>
              </a:r>
            </a:p>
          </p:txBody>
        </p:sp>
        <p:sp>
          <p:nvSpPr>
            <p:cNvPr id="175" name="Text Box 97"/>
            <p:cNvSpPr txBox="1">
              <a:spLocks noChangeArrowheads="1"/>
            </p:cNvSpPr>
            <p:nvPr/>
          </p:nvSpPr>
          <p:spPr bwMode="auto">
            <a:xfrm>
              <a:off x="10091390" y="6552084"/>
              <a:ext cx="2334527" cy="271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85" tIns="63994" rIns="127985" bIns="63994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314422">
                <a:defRPr/>
              </a:pPr>
              <a:r>
                <a:rPr lang="ru-RU" altLang="ru-RU" sz="900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900" b="0" kern="0">
                  <a:solidFill>
                    <a:srgbClr val="000000"/>
                  </a:solidFill>
                  <a:cs typeface="Arial" panose="020B0604020202020204" pitchFamily="34" charset="0"/>
                </a:rPr>
                <a:t>кол-во </a:t>
              </a:r>
              <a:r>
                <a:rPr lang="ru-RU" altLang="ru-RU" sz="900" b="0" kern="0" smtClean="0">
                  <a:solidFill>
                    <a:srgbClr val="000000"/>
                  </a:solidFill>
                  <a:cs typeface="Arial" panose="020B0604020202020204" pitchFamily="34" charset="0"/>
                </a:rPr>
                <a:t>домов/население</a:t>
              </a:r>
              <a:endParaRPr lang="ru-RU" altLang="ru-RU" sz="900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6" name="Text Box 97"/>
            <p:cNvSpPr txBox="1">
              <a:spLocks noChangeArrowheads="1"/>
            </p:cNvSpPr>
            <p:nvPr/>
          </p:nvSpPr>
          <p:spPr bwMode="auto">
            <a:xfrm>
              <a:off x="10073852" y="5754646"/>
              <a:ext cx="2179708" cy="271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85" tIns="63994" rIns="127985" bIns="63994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314422">
                <a:defRPr/>
              </a:pPr>
              <a:r>
                <a:rPr lang="ru-RU" altLang="ru-RU" sz="900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температура, </a:t>
              </a:r>
              <a:r>
                <a:rPr lang="ru-RU" altLang="ru-RU" sz="900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град С </a:t>
              </a:r>
              <a:endParaRPr lang="ru-RU" altLang="ru-RU" sz="900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7" name="TextBox 23"/>
            <p:cNvSpPr txBox="1"/>
            <p:nvPr/>
          </p:nvSpPr>
          <p:spPr>
            <a:xfrm>
              <a:off x="9391617" y="5759980"/>
              <a:ext cx="555581" cy="265179"/>
            </a:xfrm>
            <a:prstGeom prst="rect">
              <a:avLst/>
            </a:prstGeom>
            <a:solidFill>
              <a:srgbClr val="C000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 defTabSz="939233">
                <a:defRPr/>
              </a:pPr>
              <a:r>
                <a:rPr lang="ru-RU" sz="1100" kern="0" dirty="0">
                  <a:solidFill>
                    <a:prstClr val="black"/>
                  </a:solidFill>
                  <a:latin typeface="Calibri"/>
                </a:rPr>
                <a:t>20</a:t>
              </a:r>
            </a:p>
          </p:txBody>
        </p:sp>
        <p:grpSp>
          <p:nvGrpSpPr>
            <p:cNvPr id="178" name="Группа 95"/>
            <p:cNvGrpSpPr>
              <a:grpSpLocks/>
            </p:cNvGrpSpPr>
            <p:nvPr/>
          </p:nvGrpSpPr>
          <p:grpSpPr bwMode="auto">
            <a:xfrm>
              <a:off x="9452300" y="6766244"/>
              <a:ext cx="477838" cy="336764"/>
              <a:chOff x="2483101" y="5009487"/>
              <a:chExt cx="494550" cy="397535"/>
            </a:xfrm>
          </p:grpSpPr>
          <p:sp>
            <p:nvSpPr>
              <p:cNvPr id="180" name="Овал 96"/>
              <p:cNvSpPr>
                <a:spLocks noChangeArrowheads="1"/>
              </p:cNvSpPr>
              <p:nvPr/>
            </p:nvSpPr>
            <p:spPr bwMode="auto">
              <a:xfrm>
                <a:off x="2542655" y="5040585"/>
                <a:ext cx="372608" cy="36004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78903" tIns="39453" rIns="78903" bIns="39453"/>
              <a:lstStyle/>
              <a:p>
                <a:pPr defTabSz="909638"/>
                <a:endParaRPr lang="ru-RU" altLang="ru-RU" sz="1900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181" name="Object 463"/>
              <p:cNvGraphicFramePr>
                <a:graphicFrameLocks noChangeAspect="1"/>
              </p:cNvGraphicFramePr>
              <p:nvPr/>
            </p:nvGraphicFramePr>
            <p:xfrm>
              <a:off x="2628919" y="5032629"/>
              <a:ext cx="187623" cy="35466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7" name="Clip" r:id="rId4" imgW="297180" imgH="500177" progId="">
                      <p:embed/>
                    </p:oleObj>
                  </mc:Choice>
                  <mc:Fallback>
                    <p:oleObj name="Clip" r:id="rId4" imgW="297180" imgH="500177" progId="">
                      <p:embed/>
                      <p:pic>
                        <p:nvPicPr>
                          <p:cNvPr id="181" name="Object 46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28919" y="5032629"/>
                            <a:ext cx="187623" cy="35466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82" name="TextBox 181"/>
              <p:cNvSpPr txBox="1">
                <a:spLocks noChangeArrowheads="1"/>
              </p:cNvSpPr>
              <p:nvPr/>
            </p:nvSpPr>
            <p:spPr bwMode="auto">
              <a:xfrm>
                <a:off x="2483101" y="5181869"/>
                <a:ext cx="494550" cy="225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8903" tIns="39453" rIns="78903" bIns="39453">
                <a:spAutoFit/>
              </a:bodyPr>
              <a:lstStyle>
                <a:lvl1pPr/>
                <a:lvl2pPr/>
                <a:lvl3pPr/>
                <a:lvl4pPr/>
                <a:lvl5pPr/>
                <a:lvl6pPr/>
                <a:lvl7pPr/>
                <a:lvl8pPr/>
                <a:lvl9pPr/>
              </a:lstStyle>
              <a:p>
                <a:pPr algn="ctr">
                  <a:defRPr/>
                </a:pPr>
                <a:endParaRPr lang="ru-RU" sz="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Times New Roman" pitchFamily="18" charset="0"/>
                </a:endParaRPr>
              </a:p>
            </p:txBody>
          </p:sp>
          <p:sp>
            <p:nvSpPr>
              <p:cNvPr id="183" name="TextBox 182"/>
              <p:cNvSpPr txBox="1">
                <a:spLocks noChangeArrowheads="1"/>
              </p:cNvSpPr>
              <p:nvPr/>
            </p:nvSpPr>
            <p:spPr bwMode="auto">
              <a:xfrm>
                <a:off x="2603042" y="5009487"/>
                <a:ext cx="243167" cy="225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8903" tIns="39453" rIns="78903" bIns="39453">
                <a:spAutoFit/>
              </a:bodyPr>
              <a:lstStyle>
                <a:lvl1pPr/>
                <a:lvl2pPr/>
                <a:lvl3pPr/>
                <a:lvl4pPr/>
                <a:lvl5pPr/>
                <a:lvl6pPr/>
                <a:lvl7pPr/>
                <a:lvl8pPr/>
                <a:lvl9pPr/>
              </a:lstStyle>
              <a:p>
                <a:pPr algn="ctr">
                  <a:defRPr/>
                </a:pPr>
                <a:endParaRPr lang="ru-RU" sz="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Times New Roman" pitchFamily="18" charset="0"/>
                </a:endParaRPr>
              </a:p>
            </p:txBody>
          </p:sp>
        </p:grpSp>
        <p:sp>
          <p:nvSpPr>
            <p:cNvPr id="179" name="Text Box 97"/>
            <p:cNvSpPr txBox="1">
              <a:spLocks noChangeArrowheads="1"/>
            </p:cNvSpPr>
            <p:nvPr/>
          </p:nvSpPr>
          <p:spPr bwMode="auto">
            <a:xfrm>
              <a:off x="10198611" y="6778332"/>
              <a:ext cx="976633" cy="267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85" tIns="63994" rIns="127985" bIns="63994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900" b="0" kern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900" b="0" kern="0" smtClean="0">
                  <a:solidFill>
                    <a:srgbClr val="000000"/>
                  </a:solidFill>
                  <a:cs typeface="Arial" panose="020B0604020202020204" pitchFamily="34" charset="0"/>
                </a:rPr>
                <a:t>очаги</a:t>
              </a:r>
              <a:endParaRPr lang="ru-RU" altLang="ru-RU" sz="900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2" name="Полилиния 11"/>
          <p:cNvSpPr/>
          <p:nvPr/>
        </p:nvSpPr>
        <p:spPr>
          <a:xfrm>
            <a:off x="4826127" y="5755471"/>
            <a:ext cx="1788607" cy="969666"/>
          </a:xfrm>
          <a:custGeom>
            <a:avLst/>
            <a:gdLst>
              <a:gd name="connsiteX0" fmla="*/ 713433 w 1788607"/>
              <a:gd name="connsiteY0" fmla="*/ 50242 h 969666"/>
              <a:gd name="connsiteX1" fmla="*/ 577780 w 1788607"/>
              <a:gd name="connsiteY1" fmla="*/ 50242 h 969666"/>
              <a:gd name="connsiteX2" fmla="*/ 376813 w 1788607"/>
              <a:gd name="connsiteY2" fmla="*/ 35169 h 969666"/>
              <a:gd name="connsiteX3" fmla="*/ 336620 w 1788607"/>
              <a:gd name="connsiteY3" fmla="*/ 135653 h 969666"/>
              <a:gd name="connsiteX4" fmla="*/ 155749 w 1788607"/>
              <a:gd name="connsiteY4" fmla="*/ 185895 h 969666"/>
              <a:gd name="connsiteX5" fmla="*/ 30145 w 1788607"/>
              <a:gd name="connsiteY5" fmla="*/ 195943 h 969666"/>
              <a:gd name="connsiteX6" fmla="*/ 0 w 1788607"/>
              <a:gd name="connsiteY6" fmla="*/ 281354 h 969666"/>
              <a:gd name="connsiteX7" fmla="*/ 65314 w 1788607"/>
              <a:gd name="connsiteY7" fmla="*/ 638070 h 969666"/>
              <a:gd name="connsiteX8" fmla="*/ 236136 w 1788607"/>
              <a:gd name="connsiteY8" fmla="*/ 653143 h 969666"/>
              <a:gd name="connsiteX9" fmla="*/ 366765 w 1788607"/>
              <a:gd name="connsiteY9" fmla="*/ 753626 h 969666"/>
              <a:gd name="connsiteX10" fmla="*/ 316523 w 1788607"/>
              <a:gd name="connsiteY10" fmla="*/ 864158 h 969666"/>
              <a:gd name="connsiteX11" fmla="*/ 406958 w 1788607"/>
              <a:gd name="connsiteY11" fmla="*/ 834013 h 969666"/>
              <a:gd name="connsiteX12" fmla="*/ 492369 w 1788607"/>
              <a:gd name="connsiteY12" fmla="*/ 849086 h 969666"/>
              <a:gd name="connsiteX13" fmla="*/ 542611 w 1788607"/>
              <a:gd name="connsiteY13" fmla="*/ 894303 h 969666"/>
              <a:gd name="connsiteX14" fmla="*/ 607925 w 1788607"/>
              <a:gd name="connsiteY14" fmla="*/ 828989 h 969666"/>
              <a:gd name="connsiteX15" fmla="*/ 718457 w 1788607"/>
              <a:gd name="connsiteY15" fmla="*/ 844062 h 969666"/>
              <a:gd name="connsiteX16" fmla="*/ 688312 w 1788607"/>
              <a:gd name="connsiteY16" fmla="*/ 889279 h 969666"/>
              <a:gd name="connsiteX17" fmla="*/ 818941 w 1788607"/>
              <a:gd name="connsiteY17" fmla="*/ 909376 h 969666"/>
              <a:gd name="connsiteX18" fmla="*/ 1060101 w 1788607"/>
              <a:gd name="connsiteY18" fmla="*/ 969666 h 969666"/>
              <a:gd name="connsiteX19" fmla="*/ 1095270 w 1788607"/>
              <a:gd name="connsiteY19" fmla="*/ 944545 h 969666"/>
              <a:gd name="connsiteX20" fmla="*/ 1180681 w 1788607"/>
              <a:gd name="connsiteY20" fmla="*/ 889279 h 969666"/>
              <a:gd name="connsiteX21" fmla="*/ 1316334 w 1788607"/>
              <a:gd name="connsiteY21" fmla="*/ 884255 h 969666"/>
              <a:gd name="connsiteX22" fmla="*/ 1406769 w 1788607"/>
              <a:gd name="connsiteY22" fmla="*/ 964642 h 969666"/>
              <a:gd name="connsiteX23" fmla="*/ 1446963 w 1788607"/>
              <a:gd name="connsiteY23" fmla="*/ 904352 h 969666"/>
              <a:gd name="connsiteX24" fmla="*/ 1537398 w 1788607"/>
              <a:gd name="connsiteY24" fmla="*/ 633046 h 969666"/>
              <a:gd name="connsiteX25" fmla="*/ 1346479 w 1788607"/>
              <a:gd name="connsiteY25" fmla="*/ 487345 h 969666"/>
              <a:gd name="connsiteX26" fmla="*/ 1451987 w 1788607"/>
              <a:gd name="connsiteY26" fmla="*/ 306475 h 969666"/>
              <a:gd name="connsiteX27" fmla="*/ 1632857 w 1788607"/>
              <a:gd name="connsiteY27" fmla="*/ 195943 h 969666"/>
              <a:gd name="connsiteX28" fmla="*/ 1788607 w 1788607"/>
              <a:gd name="connsiteY28" fmla="*/ 15073 h 969666"/>
              <a:gd name="connsiteX29" fmla="*/ 1321358 w 1788607"/>
              <a:gd name="connsiteY29" fmla="*/ 0 h 969666"/>
              <a:gd name="connsiteX30" fmla="*/ 1135464 w 1788607"/>
              <a:gd name="connsiteY30" fmla="*/ 75363 h 969666"/>
              <a:gd name="connsiteX31" fmla="*/ 713433 w 1788607"/>
              <a:gd name="connsiteY31" fmla="*/ 50242 h 969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788607" h="969666">
                <a:moveTo>
                  <a:pt x="713433" y="50242"/>
                </a:moveTo>
                <a:lnTo>
                  <a:pt x="577780" y="50242"/>
                </a:lnTo>
                <a:lnTo>
                  <a:pt x="376813" y="35169"/>
                </a:lnTo>
                <a:lnTo>
                  <a:pt x="336620" y="135653"/>
                </a:lnTo>
                <a:lnTo>
                  <a:pt x="155749" y="185895"/>
                </a:lnTo>
                <a:lnTo>
                  <a:pt x="30145" y="195943"/>
                </a:lnTo>
                <a:lnTo>
                  <a:pt x="0" y="281354"/>
                </a:lnTo>
                <a:lnTo>
                  <a:pt x="65314" y="638070"/>
                </a:lnTo>
                <a:lnTo>
                  <a:pt x="236136" y="653143"/>
                </a:lnTo>
                <a:lnTo>
                  <a:pt x="366765" y="753626"/>
                </a:lnTo>
                <a:lnTo>
                  <a:pt x="316523" y="864158"/>
                </a:lnTo>
                <a:lnTo>
                  <a:pt x="406958" y="834013"/>
                </a:lnTo>
                <a:lnTo>
                  <a:pt x="492369" y="849086"/>
                </a:lnTo>
                <a:lnTo>
                  <a:pt x="542611" y="894303"/>
                </a:lnTo>
                <a:lnTo>
                  <a:pt x="607925" y="828989"/>
                </a:lnTo>
                <a:lnTo>
                  <a:pt x="718457" y="844062"/>
                </a:lnTo>
                <a:lnTo>
                  <a:pt x="688312" y="889279"/>
                </a:lnTo>
                <a:lnTo>
                  <a:pt x="818941" y="909376"/>
                </a:lnTo>
                <a:lnTo>
                  <a:pt x="1060101" y="969666"/>
                </a:lnTo>
                <a:lnTo>
                  <a:pt x="1095270" y="944545"/>
                </a:lnTo>
                <a:lnTo>
                  <a:pt x="1180681" y="889279"/>
                </a:lnTo>
                <a:lnTo>
                  <a:pt x="1316334" y="884255"/>
                </a:lnTo>
                <a:lnTo>
                  <a:pt x="1406769" y="964642"/>
                </a:lnTo>
                <a:lnTo>
                  <a:pt x="1446963" y="904352"/>
                </a:lnTo>
                <a:lnTo>
                  <a:pt x="1537398" y="633046"/>
                </a:lnTo>
                <a:lnTo>
                  <a:pt x="1346479" y="487345"/>
                </a:lnTo>
                <a:lnTo>
                  <a:pt x="1451987" y="306475"/>
                </a:lnTo>
                <a:lnTo>
                  <a:pt x="1632857" y="195943"/>
                </a:lnTo>
                <a:lnTo>
                  <a:pt x="1788607" y="15073"/>
                </a:lnTo>
                <a:lnTo>
                  <a:pt x="1321358" y="0"/>
                </a:lnTo>
                <a:lnTo>
                  <a:pt x="1135464" y="75363"/>
                </a:lnTo>
                <a:lnTo>
                  <a:pt x="713433" y="50242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Rectangle 1744"/>
          <p:cNvSpPr>
            <a:spLocks noChangeArrowheads="1"/>
          </p:cNvSpPr>
          <p:nvPr/>
        </p:nvSpPr>
        <p:spPr bwMode="auto">
          <a:xfrm>
            <a:off x="5128276" y="5983317"/>
            <a:ext cx="1016221" cy="1538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  <a:extLst/>
        </p:spPr>
        <p:txBody>
          <a:bodyPr wrap="square" lIns="0" tIns="0" rIns="0" bIns="0">
            <a:spAutoFit/>
          </a:bodyPr>
          <a:lstStyle>
            <a:lvl1pPr defTabSz="955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 dirty="0" smtClean="0">
                <a:solidFill>
                  <a:srgbClr val="2428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Вельский </a:t>
            </a:r>
            <a:r>
              <a:rPr lang="ru-RU" altLang="ru-RU" sz="1000" b="1" dirty="0">
                <a:solidFill>
                  <a:srgbClr val="2428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МР</a:t>
            </a:r>
          </a:p>
        </p:txBody>
      </p:sp>
      <p:sp>
        <p:nvSpPr>
          <p:cNvPr id="80" name="TextBox 23"/>
          <p:cNvSpPr txBox="1"/>
          <p:nvPr/>
        </p:nvSpPr>
        <p:spPr>
          <a:xfrm>
            <a:off x="3075253" y="5892774"/>
            <a:ext cx="488713" cy="248433"/>
          </a:xfrm>
          <a:prstGeom prst="rect">
            <a:avLst/>
          </a:prstGeom>
          <a:solidFill>
            <a:srgbClr val="FF9900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82" name="TextBox 23"/>
          <p:cNvSpPr txBox="1"/>
          <p:nvPr/>
        </p:nvSpPr>
        <p:spPr>
          <a:xfrm>
            <a:off x="2724850" y="5883436"/>
            <a:ext cx="479894" cy="24843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83" name="TextBox 23"/>
          <p:cNvSpPr txBox="1"/>
          <p:nvPr/>
        </p:nvSpPr>
        <p:spPr bwMode="auto">
          <a:xfrm>
            <a:off x="3442144" y="5900476"/>
            <a:ext cx="513336" cy="246220"/>
          </a:xfrm>
          <a:prstGeom prst="rect">
            <a:avLst/>
          </a:prstGeom>
          <a:solidFill>
            <a:srgbClr val="C00000"/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dirty="0" smtClean="0">
                <a:latin typeface="+mn-lt"/>
                <a:cs typeface="+mn-cs"/>
              </a:rPr>
              <a:t>20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84" name="TextBox 23"/>
          <p:cNvSpPr txBox="1"/>
          <p:nvPr/>
        </p:nvSpPr>
        <p:spPr>
          <a:xfrm>
            <a:off x="3950432" y="6378198"/>
            <a:ext cx="488713" cy="248433"/>
          </a:xfrm>
          <a:prstGeom prst="rect">
            <a:avLst/>
          </a:prstGeom>
          <a:solidFill>
            <a:srgbClr val="FF9900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85" name="TextBox 23"/>
          <p:cNvSpPr txBox="1"/>
          <p:nvPr/>
        </p:nvSpPr>
        <p:spPr>
          <a:xfrm>
            <a:off x="3600029" y="6368860"/>
            <a:ext cx="479894" cy="24843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en-US" dirty="0" smtClean="0"/>
              <a:t>0</a:t>
            </a:r>
            <a:endParaRPr lang="ru-RU" dirty="0"/>
          </a:p>
        </p:txBody>
      </p:sp>
      <p:sp>
        <p:nvSpPr>
          <p:cNvPr id="86" name="TextBox 23"/>
          <p:cNvSpPr txBox="1"/>
          <p:nvPr/>
        </p:nvSpPr>
        <p:spPr bwMode="auto">
          <a:xfrm>
            <a:off x="4317323" y="6385900"/>
            <a:ext cx="513336" cy="246220"/>
          </a:xfrm>
          <a:prstGeom prst="rect">
            <a:avLst/>
          </a:prstGeom>
          <a:solidFill>
            <a:srgbClr val="C00000"/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dirty="0" smtClean="0">
                <a:latin typeface="+mn-lt"/>
                <a:cs typeface="+mn-cs"/>
              </a:rPr>
              <a:t>21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90" name="TextBox 23"/>
          <p:cNvSpPr txBox="1"/>
          <p:nvPr/>
        </p:nvSpPr>
        <p:spPr>
          <a:xfrm>
            <a:off x="5278067" y="6110758"/>
            <a:ext cx="488713" cy="248433"/>
          </a:xfrm>
          <a:prstGeom prst="rect">
            <a:avLst/>
          </a:prstGeom>
          <a:solidFill>
            <a:srgbClr val="FF9900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91" name="TextBox 23"/>
          <p:cNvSpPr txBox="1"/>
          <p:nvPr/>
        </p:nvSpPr>
        <p:spPr>
          <a:xfrm>
            <a:off x="4927664" y="6110945"/>
            <a:ext cx="479894" cy="24843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en-US" dirty="0" smtClean="0"/>
              <a:t>0</a:t>
            </a:r>
            <a:endParaRPr lang="ru-RU" dirty="0"/>
          </a:p>
        </p:txBody>
      </p:sp>
      <p:sp>
        <p:nvSpPr>
          <p:cNvPr id="92" name="TextBox 23"/>
          <p:cNvSpPr txBox="1"/>
          <p:nvPr/>
        </p:nvSpPr>
        <p:spPr bwMode="auto">
          <a:xfrm>
            <a:off x="5644958" y="6118460"/>
            <a:ext cx="513336" cy="246220"/>
          </a:xfrm>
          <a:prstGeom prst="rect">
            <a:avLst/>
          </a:prstGeom>
          <a:solidFill>
            <a:srgbClr val="C00000"/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dirty="0" smtClean="0">
                <a:latin typeface="+mn-lt"/>
                <a:cs typeface="+mn-cs"/>
              </a:rPr>
              <a:t>22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3808055" y="6614372"/>
            <a:ext cx="914458" cy="163656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7630/21509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5286552" y="6382314"/>
            <a:ext cx="1004141" cy="19519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10330/49240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2885297" y="6160631"/>
            <a:ext cx="847213" cy="15320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4128/1709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-18150"/>
            <a:ext cx="12192000" cy="871331"/>
          </a:xfrm>
          <a:prstGeom prst="rect">
            <a:avLst/>
          </a:prstGeom>
          <a:solidFill>
            <a:srgbClr val="204D84"/>
          </a:solidFill>
          <a:ln w="9525">
            <a:noFill/>
            <a:miter lim="800000"/>
            <a:headEnd/>
            <a:tailEnd/>
          </a:ln>
        </p:spPr>
        <p:txBody>
          <a:bodyPr lIns="46603" tIns="23303" rIns="46603" bIns="23303" anchor="ctr"/>
          <a:lstStyle>
            <a:defPPr>
              <a:defRPr lang="ru-RU"/>
            </a:defPPr>
            <a:lvl1pPr algn="ctr">
              <a:defRPr sz="18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ПО ВЫСОКИМ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5-М КЛАССАМ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ПОЖАРНОЙ ОПАСНОСТИ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АРХАНГЕЛЬСКОЙ ОБЛАСТИ (РИСК ВОЗНИКНОВЕНИЯ ПОЖАРОВ 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08.06.2021-09.06.2021)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9" name="Picture 396" descr="C:\Users\admin\Desktop\Безимени-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1467" y="34666"/>
            <a:ext cx="5254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" name="Полилиния 94"/>
          <p:cNvSpPr/>
          <p:nvPr/>
        </p:nvSpPr>
        <p:spPr>
          <a:xfrm>
            <a:off x="7910785" y="5630122"/>
            <a:ext cx="1816100" cy="984250"/>
          </a:xfrm>
          <a:custGeom>
            <a:avLst/>
            <a:gdLst>
              <a:gd name="connsiteX0" fmla="*/ 12700 w 1816100"/>
              <a:gd name="connsiteY0" fmla="*/ 660400 h 984250"/>
              <a:gd name="connsiteX1" fmla="*/ 0 w 1816100"/>
              <a:gd name="connsiteY1" fmla="*/ 558800 h 984250"/>
              <a:gd name="connsiteX2" fmla="*/ 393700 w 1816100"/>
              <a:gd name="connsiteY2" fmla="*/ 488950 h 984250"/>
              <a:gd name="connsiteX3" fmla="*/ 412750 w 1816100"/>
              <a:gd name="connsiteY3" fmla="*/ 406400 h 984250"/>
              <a:gd name="connsiteX4" fmla="*/ 533400 w 1816100"/>
              <a:gd name="connsiteY4" fmla="*/ 400050 h 984250"/>
              <a:gd name="connsiteX5" fmla="*/ 590550 w 1816100"/>
              <a:gd name="connsiteY5" fmla="*/ 304800 h 984250"/>
              <a:gd name="connsiteX6" fmla="*/ 895350 w 1816100"/>
              <a:gd name="connsiteY6" fmla="*/ 457200 h 984250"/>
              <a:gd name="connsiteX7" fmla="*/ 1282700 w 1816100"/>
              <a:gd name="connsiteY7" fmla="*/ 273050 h 984250"/>
              <a:gd name="connsiteX8" fmla="*/ 1276350 w 1816100"/>
              <a:gd name="connsiteY8" fmla="*/ 107950 h 984250"/>
              <a:gd name="connsiteX9" fmla="*/ 1676400 w 1816100"/>
              <a:gd name="connsiteY9" fmla="*/ 0 h 984250"/>
              <a:gd name="connsiteX10" fmla="*/ 1631950 w 1816100"/>
              <a:gd name="connsiteY10" fmla="*/ 361950 h 984250"/>
              <a:gd name="connsiteX11" fmla="*/ 1657350 w 1816100"/>
              <a:gd name="connsiteY11" fmla="*/ 381000 h 984250"/>
              <a:gd name="connsiteX12" fmla="*/ 1536700 w 1816100"/>
              <a:gd name="connsiteY12" fmla="*/ 596900 h 984250"/>
              <a:gd name="connsiteX13" fmla="*/ 1320800 w 1816100"/>
              <a:gd name="connsiteY13" fmla="*/ 628650 h 984250"/>
              <a:gd name="connsiteX14" fmla="*/ 1676400 w 1816100"/>
              <a:gd name="connsiteY14" fmla="*/ 781050 h 984250"/>
              <a:gd name="connsiteX15" fmla="*/ 1816100 w 1816100"/>
              <a:gd name="connsiteY15" fmla="*/ 876300 h 984250"/>
              <a:gd name="connsiteX16" fmla="*/ 1358900 w 1816100"/>
              <a:gd name="connsiteY16" fmla="*/ 838200 h 984250"/>
              <a:gd name="connsiteX17" fmla="*/ 1231900 w 1816100"/>
              <a:gd name="connsiteY17" fmla="*/ 984250 h 984250"/>
              <a:gd name="connsiteX18" fmla="*/ 1009650 w 1816100"/>
              <a:gd name="connsiteY18" fmla="*/ 971550 h 984250"/>
              <a:gd name="connsiteX19" fmla="*/ 996950 w 1816100"/>
              <a:gd name="connsiteY19" fmla="*/ 901700 h 984250"/>
              <a:gd name="connsiteX20" fmla="*/ 831850 w 1816100"/>
              <a:gd name="connsiteY20" fmla="*/ 825500 h 984250"/>
              <a:gd name="connsiteX21" fmla="*/ 685800 w 1816100"/>
              <a:gd name="connsiteY21" fmla="*/ 908050 h 984250"/>
              <a:gd name="connsiteX22" fmla="*/ 311150 w 1816100"/>
              <a:gd name="connsiteY22" fmla="*/ 825500 h 984250"/>
              <a:gd name="connsiteX23" fmla="*/ 330200 w 1816100"/>
              <a:gd name="connsiteY23" fmla="*/ 723900 h 984250"/>
              <a:gd name="connsiteX24" fmla="*/ 12700 w 1816100"/>
              <a:gd name="connsiteY24" fmla="*/ 660400 h 98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816100" h="984250">
                <a:moveTo>
                  <a:pt x="12700" y="660400"/>
                </a:moveTo>
                <a:lnTo>
                  <a:pt x="0" y="558800"/>
                </a:lnTo>
                <a:lnTo>
                  <a:pt x="393700" y="488950"/>
                </a:lnTo>
                <a:lnTo>
                  <a:pt x="412750" y="406400"/>
                </a:lnTo>
                <a:lnTo>
                  <a:pt x="533400" y="400050"/>
                </a:lnTo>
                <a:lnTo>
                  <a:pt x="590550" y="304800"/>
                </a:lnTo>
                <a:lnTo>
                  <a:pt x="895350" y="457200"/>
                </a:lnTo>
                <a:lnTo>
                  <a:pt x="1282700" y="273050"/>
                </a:lnTo>
                <a:lnTo>
                  <a:pt x="1276350" y="107950"/>
                </a:lnTo>
                <a:lnTo>
                  <a:pt x="1676400" y="0"/>
                </a:lnTo>
                <a:lnTo>
                  <a:pt x="1631950" y="361950"/>
                </a:lnTo>
                <a:lnTo>
                  <a:pt x="1657350" y="381000"/>
                </a:lnTo>
                <a:lnTo>
                  <a:pt x="1536700" y="596900"/>
                </a:lnTo>
                <a:lnTo>
                  <a:pt x="1320800" y="628650"/>
                </a:lnTo>
                <a:lnTo>
                  <a:pt x="1676400" y="781050"/>
                </a:lnTo>
                <a:lnTo>
                  <a:pt x="1816100" y="876300"/>
                </a:lnTo>
                <a:lnTo>
                  <a:pt x="1358900" y="838200"/>
                </a:lnTo>
                <a:lnTo>
                  <a:pt x="1231900" y="984250"/>
                </a:lnTo>
                <a:lnTo>
                  <a:pt x="1009650" y="971550"/>
                </a:lnTo>
                <a:lnTo>
                  <a:pt x="996950" y="901700"/>
                </a:lnTo>
                <a:lnTo>
                  <a:pt x="831850" y="825500"/>
                </a:lnTo>
                <a:lnTo>
                  <a:pt x="685800" y="908050"/>
                </a:lnTo>
                <a:lnTo>
                  <a:pt x="311150" y="825500"/>
                </a:lnTo>
                <a:lnTo>
                  <a:pt x="330200" y="723900"/>
                </a:lnTo>
                <a:lnTo>
                  <a:pt x="12700" y="660400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Rectangle 1744"/>
          <p:cNvSpPr>
            <a:spLocks noChangeArrowheads="1"/>
          </p:cNvSpPr>
          <p:nvPr/>
        </p:nvSpPr>
        <p:spPr bwMode="auto">
          <a:xfrm>
            <a:off x="8307212" y="6031354"/>
            <a:ext cx="1047672" cy="1398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  <a:extLst/>
        </p:spPr>
        <p:txBody>
          <a:bodyPr wrap="square" lIns="0" tIns="0" rIns="0" bIns="0">
            <a:spAutoFit/>
          </a:bodyPr>
          <a:lstStyle>
            <a:lvl1pPr defTabSz="955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900" b="1" dirty="0">
                <a:solidFill>
                  <a:srgbClr val="2428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Котласский МР</a:t>
            </a:r>
          </a:p>
        </p:txBody>
      </p:sp>
      <p:sp>
        <p:nvSpPr>
          <p:cNvPr id="100" name="TextBox 23"/>
          <p:cNvSpPr txBox="1"/>
          <p:nvPr/>
        </p:nvSpPr>
        <p:spPr>
          <a:xfrm>
            <a:off x="8598883" y="6262489"/>
            <a:ext cx="488713" cy="248433"/>
          </a:xfrm>
          <a:prstGeom prst="rect">
            <a:avLst/>
          </a:prstGeom>
          <a:solidFill>
            <a:srgbClr val="FF9900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101" name="TextBox 23"/>
          <p:cNvSpPr txBox="1"/>
          <p:nvPr/>
        </p:nvSpPr>
        <p:spPr>
          <a:xfrm>
            <a:off x="8238955" y="6253151"/>
            <a:ext cx="479894" cy="24622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102" name="TextBox 23"/>
          <p:cNvSpPr txBox="1"/>
          <p:nvPr/>
        </p:nvSpPr>
        <p:spPr bwMode="auto">
          <a:xfrm>
            <a:off x="8965774" y="6270191"/>
            <a:ext cx="513336" cy="246220"/>
          </a:xfrm>
          <a:prstGeom prst="rect">
            <a:avLst/>
          </a:prstGeom>
          <a:solidFill>
            <a:srgbClr val="C00000"/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dirty="0" smtClean="0">
                <a:latin typeface="+mn-lt"/>
                <a:cs typeface="+mn-cs"/>
              </a:rPr>
              <a:t>19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8586228" y="6544073"/>
            <a:ext cx="915135" cy="176675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6412/19143</a:t>
            </a:r>
          </a:p>
        </p:txBody>
      </p:sp>
      <p:sp>
        <p:nvSpPr>
          <p:cNvPr id="120" name="Полилиния 119"/>
          <p:cNvSpPr/>
          <p:nvPr/>
        </p:nvSpPr>
        <p:spPr>
          <a:xfrm>
            <a:off x="9512552" y="4605237"/>
            <a:ext cx="1475549" cy="1434487"/>
          </a:xfrm>
          <a:custGeom>
            <a:avLst/>
            <a:gdLst>
              <a:gd name="connsiteX0" fmla="*/ 333375 w 1162050"/>
              <a:gd name="connsiteY0" fmla="*/ 523875 h 1400175"/>
              <a:gd name="connsiteX1" fmla="*/ 400050 w 1162050"/>
              <a:gd name="connsiteY1" fmla="*/ 419100 h 1400175"/>
              <a:gd name="connsiteX2" fmla="*/ 381000 w 1162050"/>
              <a:gd name="connsiteY2" fmla="*/ 257175 h 1400175"/>
              <a:gd name="connsiteX3" fmla="*/ 419100 w 1162050"/>
              <a:gd name="connsiteY3" fmla="*/ 114300 h 1400175"/>
              <a:gd name="connsiteX4" fmla="*/ 619125 w 1162050"/>
              <a:gd name="connsiteY4" fmla="*/ 114300 h 1400175"/>
              <a:gd name="connsiteX5" fmla="*/ 666750 w 1162050"/>
              <a:gd name="connsiteY5" fmla="*/ 0 h 1400175"/>
              <a:gd name="connsiteX6" fmla="*/ 1162050 w 1162050"/>
              <a:gd name="connsiteY6" fmla="*/ 123825 h 1400175"/>
              <a:gd name="connsiteX7" fmla="*/ 981075 w 1162050"/>
              <a:gd name="connsiteY7" fmla="*/ 657225 h 1400175"/>
              <a:gd name="connsiteX8" fmla="*/ 895350 w 1162050"/>
              <a:gd name="connsiteY8" fmla="*/ 790575 h 1400175"/>
              <a:gd name="connsiteX9" fmla="*/ 828675 w 1162050"/>
              <a:gd name="connsiteY9" fmla="*/ 1076325 h 1400175"/>
              <a:gd name="connsiteX10" fmla="*/ 1057275 w 1162050"/>
              <a:gd name="connsiteY10" fmla="*/ 1209675 h 1400175"/>
              <a:gd name="connsiteX11" fmla="*/ 1019175 w 1162050"/>
              <a:gd name="connsiteY11" fmla="*/ 1400175 h 1400175"/>
              <a:gd name="connsiteX12" fmla="*/ 142875 w 1162050"/>
              <a:gd name="connsiteY12" fmla="*/ 1304925 h 1400175"/>
              <a:gd name="connsiteX13" fmla="*/ 0 w 1162050"/>
              <a:gd name="connsiteY13" fmla="*/ 1333500 h 1400175"/>
              <a:gd name="connsiteX14" fmla="*/ 57150 w 1162050"/>
              <a:gd name="connsiteY14" fmla="*/ 990600 h 1400175"/>
              <a:gd name="connsiteX15" fmla="*/ 66675 w 1162050"/>
              <a:gd name="connsiteY15" fmla="*/ 809625 h 1400175"/>
              <a:gd name="connsiteX16" fmla="*/ 257175 w 1162050"/>
              <a:gd name="connsiteY16" fmla="*/ 685800 h 1400175"/>
              <a:gd name="connsiteX17" fmla="*/ 333375 w 1162050"/>
              <a:gd name="connsiteY17" fmla="*/ 523875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62050" h="1400175">
                <a:moveTo>
                  <a:pt x="333375" y="523875"/>
                </a:moveTo>
                <a:lnTo>
                  <a:pt x="400050" y="419100"/>
                </a:lnTo>
                <a:lnTo>
                  <a:pt x="381000" y="257175"/>
                </a:lnTo>
                <a:lnTo>
                  <a:pt x="419100" y="114300"/>
                </a:lnTo>
                <a:lnTo>
                  <a:pt x="619125" y="114300"/>
                </a:lnTo>
                <a:lnTo>
                  <a:pt x="666750" y="0"/>
                </a:lnTo>
                <a:lnTo>
                  <a:pt x="1162050" y="123825"/>
                </a:lnTo>
                <a:lnTo>
                  <a:pt x="981075" y="657225"/>
                </a:lnTo>
                <a:lnTo>
                  <a:pt x="895350" y="790575"/>
                </a:lnTo>
                <a:lnTo>
                  <a:pt x="828675" y="1076325"/>
                </a:lnTo>
                <a:lnTo>
                  <a:pt x="1057275" y="1209675"/>
                </a:lnTo>
                <a:lnTo>
                  <a:pt x="1019175" y="1400175"/>
                </a:lnTo>
                <a:lnTo>
                  <a:pt x="142875" y="1304925"/>
                </a:lnTo>
                <a:lnTo>
                  <a:pt x="0" y="1333500"/>
                </a:lnTo>
                <a:lnTo>
                  <a:pt x="57150" y="990600"/>
                </a:lnTo>
                <a:lnTo>
                  <a:pt x="66675" y="809625"/>
                </a:lnTo>
                <a:lnTo>
                  <a:pt x="257175" y="685800"/>
                </a:lnTo>
                <a:lnTo>
                  <a:pt x="333375" y="523875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Полилиния 120"/>
          <p:cNvSpPr/>
          <p:nvPr/>
        </p:nvSpPr>
        <p:spPr>
          <a:xfrm>
            <a:off x="9218332" y="5974926"/>
            <a:ext cx="1578272" cy="629471"/>
          </a:xfrm>
          <a:custGeom>
            <a:avLst/>
            <a:gdLst>
              <a:gd name="connsiteX0" fmla="*/ 257175 w 1219200"/>
              <a:gd name="connsiteY0" fmla="*/ 38100 h 590550"/>
              <a:gd name="connsiteX1" fmla="*/ 152400 w 1219200"/>
              <a:gd name="connsiteY1" fmla="*/ 257175 h 590550"/>
              <a:gd name="connsiteX2" fmla="*/ 0 w 1219200"/>
              <a:gd name="connsiteY2" fmla="*/ 285750 h 590550"/>
              <a:gd name="connsiteX3" fmla="*/ 266700 w 1219200"/>
              <a:gd name="connsiteY3" fmla="*/ 400050 h 590550"/>
              <a:gd name="connsiteX4" fmla="*/ 485775 w 1219200"/>
              <a:gd name="connsiteY4" fmla="*/ 590550 h 590550"/>
              <a:gd name="connsiteX5" fmla="*/ 676275 w 1219200"/>
              <a:gd name="connsiteY5" fmla="*/ 590550 h 590550"/>
              <a:gd name="connsiteX6" fmla="*/ 723900 w 1219200"/>
              <a:gd name="connsiteY6" fmla="*/ 447675 h 590550"/>
              <a:gd name="connsiteX7" fmla="*/ 981075 w 1219200"/>
              <a:gd name="connsiteY7" fmla="*/ 333375 h 590550"/>
              <a:gd name="connsiteX8" fmla="*/ 1209675 w 1219200"/>
              <a:gd name="connsiteY8" fmla="*/ 276225 h 590550"/>
              <a:gd name="connsiteX9" fmla="*/ 1219200 w 1219200"/>
              <a:gd name="connsiteY9" fmla="*/ 85725 h 590550"/>
              <a:gd name="connsiteX10" fmla="*/ 333375 w 1219200"/>
              <a:gd name="connsiteY10" fmla="*/ 0 h 590550"/>
              <a:gd name="connsiteX11" fmla="*/ 257175 w 1219200"/>
              <a:gd name="connsiteY11" fmla="*/ 3810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" h="590550">
                <a:moveTo>
                  <a:pt x="257175" y="38100"/>
                </a:moveTo>
                <a:lnTo>
                  <a:pt x="152400" y="257175"/>
                </a:lnTo>
                <a:lnTo>
                  <a:pt x="0" y="285750"/>
                </a:lnTo>
                <a:lnTo>
                  <a:pt x="266700" y="400050"/>
                </a:lnTo>
                <a:lnTo>
                  <a:pt x="485775" y="590550"/>
                </a:lnTo>
                <a:lnTo>
                  <a:pt x="676275" y="590550"/>
                </a:lnTo>
                <a:lnTo>
                  <a:pt x="723900" y="447675"/>
                </a:lnTo>
                <a:lnTo>
                  <a:pt x="981075" y="333375"/>
                </a:lnTo>
                <a:lnTo>
                  <a:pt x="1209675" y="276225"/>
                </a:lnTo>
                <a:lnTo>
                  <a:pt x="1219200" y="85725"/>
                </a:lnTo>
                <a:lnTo>
                  <a:pt x="333375" y="0"/>
                </a:lnTo>
                <a:lnTo>
                  <a:pt x="257175" y="38100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TextBox 23"/>
          <p:cNvSpPr txBox="1"/>
          <p:nvPr/>
        </p:nvSpPr>
        <p:spPr>
          <a:xfrm>
            <a:off x="9857379" y="5347252"/>
            <a:ext cx="488713" cy="248433"/>
          </a:xfrm>
          <a:prstGeom prst="rect">
            <a:avLst/>
          </a:prstGeom>
          <a:solidFill>
            <a:srgbClr val="FF9900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09" name="TextBox 23"/>
          <p:cNvSpPr txBox="1"/>
          <p:nvPr/>
        </p:nvSpPr>
        <p:spPr>
          <a:xfrm>
            <a:off x="9497451" y="5337914"/>
            <a:ext cx="479894" cy="24622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110" name="TextBox 23"/>
          <p:cNvSpPr txBox="1"/>
          <p:nvPr/>
        </p:nvSpPr>
        <p:spPr bwMode="auto">
          <a:xfrm>
            <a:off x="10224270" y="5354954"/>
            <a:ext cx="513336" cy="246220"/>
          </a:xfrm>
          <a:prstGeom prst="rect">
            <a:avLst/>
          </a:prstGeom>
          <a:solidFill>
            <a:srgbClr val="C00000"/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smtClean="0">
                <a:latin typeface="+mn-lt"/>
                <a:cs typeface="+mn-cs"/>
              </a:rPr>
              <a:t>18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9844724" y="5628836"/>
            <a:ext cx="915135" cy="176675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3045/30170</a:t>
            </a:r>
          </a:p>
        </p:txBody>
      </p:sp>
      <p:sp>
        <p:nvSpPr>
          <p:cNvPr id="116" name="TextBox 23"/>
          <p:cNvSpPr txBox="1"/>
          <p:nvPr/>
        </p:nvSpPr>
        <p:spPr>
          <a:xfrm>
            <a:off x="9896544" y="6254787"/>
            <a:ext cx="488713" cy="248433"/>
          </a:xfrm>
          <a:prstGeom prst="rect">
            <a:avLst/>
          </a:prstGeom>
          <a:solidFill>
            <a:srgbClr val="FF9900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117" name="TextBox 23"/>
          <p:cNvSpPr txBox="1"/>
          <p:nvPr/>
        </p:nvSpPr>
        <p:spPr>
          <a:xfrm>
            <a:off x="9536616" y="6245449"/>
            <a:ext cx="479894" cy="24622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118" name="TextBox 23"/>
          <p:cNvSpPr txBox="1"/>
          <p:nvPr/>
        </p:nvSpPr>
        <p:spPr bwMode="auto">
          <a:xfrm>
            <a:off x="10263435" y="6262489"/>
            <a:ext cx="513336" cy="246220"/>
          </a:xfrm>
          <a:prstGeom prst="rect">
            <a:avLst/>
          </a:prstGeom>
          <a:solidFill>
            <a:srgbClr val="C00000"/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dirty="0" smtClean="0"/>
              <a:t>319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9883889" y="6536371"/>
            <a:ext cx="915135" cy="176675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5968/9619</a:t>
            </a:r>
          </a:p>
        </p:txBody>
      </p:sp>
      <p:sp>
        <p:nvSpPr>
          <p:cNvPr id="122" name="Rectangle 1744"/>
          <p:cNvSpPr>
            <a:spLocks noChangeArrowheads="1"/>
          </p:cNvSpPr>
          <p:nvPr/>
        </p:nvSpPr>
        <p:spPr bwMode="auto">
          <a:xfrm>
            <a:off x="9593500" y="6093790"/>
            <a:ext cx="1014772" cy="1538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  <a:extLst/>
        </p:spPr>
        <p:txBody>
          <a:bodyPr wrap="square" lIns="0" tIns="0" rIns="0" bIns="0">
            <a:spAutoFit/>
          </a:bodyPr>
          <a:lstStyle>
            <a:lvl1pPr defTabSz="955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 dirty="0" err="1" smtClean="0">
                <a:solidFill>
                  <a:srgbClr val="2428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Вилегодский</a:t>
            </a:r>
            <a:r>
              <a:rPr lang="ru-RU" altLang="ru-RU" sz="1000" b="1" dirty="0" smtClean="0">
                <a:solidFill>
                  <a:srgbClr val="2428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000" b="1" dirty="0">
                <a:solidFill>
                  <a:srgbClr val="2428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МР</a:t>
            </a:r>
          </a:p>
        </p:txBody>
      </p:sp>
      <p:sp>
        <p:nvSpPr>
          <p:cNvPr id="123" name="Rectangle 1744"/>
          <p:cNvSpPr>
            <a:spLocks noChangeArrowheads="1"/>
          </p:cNvSpPr>
          <p:nvPr/>
        </p:nvSpPr>
        <p:spPr bwMode="auto">
          <a:xfrm>
            <a:off x="9834070" y="5165053"/>
            <a:ext cx="1014772" cy="1538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  <a:extLst/>
        </p:spPr>
        <p:txBody>
          <a:bodyPr wrap="square" lIns="0" tIns="0" rIns="0" bIns="0">
            <a:spAutoFit/>
          </a:bodyPr>
          <a:lstStyle>
            <a:lvl1pPr defTabSz="955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 dirty="0" smtClean="0">
                <a:solidFill>
                  <a:srgbClr val="2428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Ленский </a:t>
            </a:r>
            <a:r>
              <a:rPr lang="ru-RU" altLang="ru-RU" sz="1000" b="1" dirty="0">
                <a:solidFill>
                  <a:srgbClr val="2428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МР</a:t>
            </a:r>
          </a:p>
        </p:txBody>
      </p:sp>
      <p:sp>
        <p:nvSpPr>
          <p:cNvPr id="124" name="TextBox 23"/>
          <p:cNvSpPr txBox="1"/>
          <p:nvPr/>
        </p:nvSpPr>
        <p:spPr>
          <a:xfrm>
            <a:off x="6821180" y="6008871"/>
            <a:ext cx="488713" cy="248433"/>
          </a:xfrm>
          <a:prstGeom prst="rect">
            <a:avLst/>
          </a:prstGeom>
          <a:solidFill>
            <a:srgbClr val="FF9900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125" name="TextBox 23"/>
          <p:cNvSpPr txBox="1"/>
          <p:nvPr/>
        </p:nvSpPr>
        <p:spPr>
          <a:xfrm>
            <a:off x="6470777" y="6009058"/>
            <a:ext cx="479894" cy="24843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en-US" dirty="0" smtClean="0"/>
              <a:t>0</a:t>
            </a:r>
            <a:endParaRPr lang="ru-RU" dirty="0"/>
          </a:p>
        </p:txBody>
      </p:sp>
      <p:sp>
        <p:nvSpPr>
          <p:cNvPr id="126" name="TextBox 23"/>
          <p:cNvSpPr txBox="1"/>
          <p:nvPr/>
        </p:nvSpPr>
        <p:spPr bwMode="auto">
          <a:xfrm>
            <a:off x="7188071" y="6016573"/>
            <a:ext cx="513336" cy="246220"/>
          </a:xfrm>
          <a:prstGeom prst="rect">
            <a:avLst/>
          </a:prstGeom>
          <a:solidFill>
            <a:srgbClr val="C00000"/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dirty="0" smtClean="0">
                <a:latin typeface="+mn-lt"/>
                <a:cs typeface="+mn-cs"/>
              </a:rPr>
              <a:t>20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6829665" y="6280427"/>
            <a:ext cx="1004141" cy="19519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6321/27731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77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693967</TotalTime>
  <Words>131</Words>
  <Application>Microsoft Office PowerPoint</Application>
  <PresentationFormat>Широкоэкранный</PresentationFormat>
  <Paragraphs>64</Paragraphs>
  <Slides>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Тема Office</vt:lpstr>
      <vt:lpstr>Clip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creator>ARM32</dc:creator>
  <cp:lastModifiedBy>Гл. специалист ОММиОППМ</cp:lastModifiedBy>
  <cp:revision>29495</cp:revision>
  <cp:lastPrinted>2019-06-09T02:01:56Z</cp:lastPrinted>
  <dcterms:created xsi:type="dcterms:W3CDTF">2014-09-08T13:21:12Z</dcterms:created>
  <dcterms:modified xsi:type="dcterms:W3CDTF">2021-06-08T11:54:22Z</dcterms:modified>
</cp:coreProperties>
</file>